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68" r:id="rId2"/>
    <p:sldId id="269" r:id="rId3"/>
    <p:sldId id="266" r:id="rId4"/>
    <p:sldId id="258" r:id="rId5"/>
    <p:sldId id="261" r:id="rId6"/>
    <p:sldId id="260" r:id="rId7"/>
    <p:sldId id="262" r:id="rId8"/>
    <p:sldId id="263" r:id="rId9"/>
    <p:sldId id="264" r:id="rId10"/>
    <p:sldId id="270" r:id="rId11"/>
    <p:sldId id="284" r:id="rId12"/>
    <p:sldId id="274" r:id="rId13"/>
    <p:sldId id="278" r:id="rId14"/>
    <p:sldId id="279" r:id="rId15"/>
    <p:sldId id="280" r:id="rId16"/>
    <p:sldId id="281" r:id="rId17"/>
    <p:sldId id="282" r:id="rId18"/>
    <p:sldId id="285" r:id="rId19"/>
    <p:sldId id="286" r:id="rId20"/>
    <p:sldId id="287" r:id="rId21"/>
    <p:sldId id="28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1146B035-7D7F-4C34-B758-4CA5E16C5081}">
          <p14:sldIdLst>
            <p14:sldId id="268"/>
            <p14:sldId id="269"/>
          </p14:sldIdLst>
        </p14:section>
        <p14:section name="Qasse" id="{64852117-6356-4FDC-B94D-56821807F1CC}">
          <p14:sldIdLst>
            <p14:sldId id="266"/>
            <p14:sldId id="258"/>
            <p14:sldId id="261"/>
            <p14:sldId id="260"/>
            <p14:sldId id="262"/>
            <p14:sldId id="263"/>
            <p14:sldId id="264"/>
          </p14:sldIdLst>
        </p14:section>
        <p14:section name="Vik" id="{93A5A68B-4071-4F29-94BE-60D7B623287F}">
          <p14:sldIdLst>
            <p14:sldId id="270"/>
            <p14:sldId id="284"/>
            <p14:sldId id="274"/>
            <p14:sldId id="278"/>
            <p14:sldId id="279"/>
            <p14:sldId id="280"/>
            <p14:sldId id="281"/>
            <p14:sldId id="282"/>
            <p14:sldId id="285"/>
          </p14:sldIdLst>
        </p14:section>
        <p14:section name="David" id="{05DCC86C-B025-4F50-8B55-C90640643338}">
          <p14:sldIdLst>
            <p14:sldId id="286"/>
            <p14:sldId id="287"/>
            <p14:sldId id="28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9A036-12D9-458D-8E98-4A933B91B30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7C7A391-322F-4BFA-B730-146301A8D9A8}">
      <dgm:prSet/>
      <dgm:spPr/>
      <dgm:t>
        <a:bodyPr/>
        <a:lstStyle/>
        <a:p>
          <a:r>
            <a:rPr lang="en-AU"/>
            <a:t>To understand how most riders use uber throughout weeks.</a:t>
          </a:r>
          <a:endParaRPr lang="en-US" dirty="0"/>
        </a:p>
      </dgm:t>
    </dgm:pt>
    <dgm:pt modelId="{2D566876-FD87-4A0D-BB74-65E71547065F}" type="parTrans" cxnId="{4B4DAF58-D9ED-4BDA-99FB-3DC4E85BCCC1}">
      <dgm:prSet/>
      <dgm:spPr/>
      <dgm:t>
        <a:bodyPr/>
        <a:lstStyle/>
        <a:p>
          <a:endParaRPr lang="en-US"/>
        </a:p>
      </dgm:t>
    </dgm:pt>
    <dgm:pt modelId="{FF3F6291-EB2F-41E0-AA19-F2829A9451CA}" type="sibTrans" cxnId="{4B4DAF58-D9ED-4BDA-99FB-3DC4E85BCCC1}">
      <dgm:prSet/>
      <dgm:spPr/>
      <dgm:t>
        <a:bodyPr/>
        <a:lstStyle/>
        <a:p>
          <a:endParaRPr lang="en-US"/>
        </a:p>
      </dgm:t>
    </dgm:pt>
    <dgm:pt modelId="{95415E45-1F26-492B-9008-623503FDC1D4}">
      <dgm:prSet/>
      <dgm:spPr/>
      <dgm:t>
        <a:bodyPr/>
        <a:lstStyle/>
        <a:p>
          <a:r>
            <a:rPr lang="en-AU" dirty="0"/>
            <a:t>Uber’s ride price is not constant like public transport .</a:t>
          </a:r>
          <a:endParaRPr lang="en-US" dirty="0"/>
        </a:p>
      </dgm:t>
    </dgm:pt>
    <dgm:pt modelId="{1A8BADF6-7AFE-4863-A322-30CB22355985}" type="parTrans" cxnId="{9CA21919-18E9-4C26-8C9D-46C42467835E}">
      <dgm:prSet/>
      <dgm:spPr/>
      <dgm:t>
        <a:bodyPr/>
        <a:lstStyle/>
        <a:p>
          <a:endParaRPr lang="en-US"/>
        </a:p>
      </dgm:t>
    </dgm:pt>
    <dgm:pt modelId="{ADD962AB-4E92-4439-8C60-50CF46C7C043}" type="sibTrans" cxnId="{9CA21919-18E9-4C26-8C9D-46C42467835E}">
      <dgm:prSet/>
      <dgm:spPr/>
      <dgm:t>
        <a:bodyPr/>
        <a:lstStyle/>
        <a:p>
          <a:endParaRPr lang="en-US"/>
        </a:p>
      </dgm:t>
    </dgm:pt>
    <dgm:pt modelId="{550BA47B-7A1B-495E-90E7-9D471AA27D6B}">
      <dgm:prSet/>
      <dgm:spPr/>
      <dgm:t>
        <a:bodyPr/>
        <a:lstStyle/>
        <a:p>
          <a:r>
            <a:rPr lang="en-AU"/>
            <a:t>The factors that affected by the demand and supply of uber.</a:t>
          </a:r>
          <a:endParaRPr lang="en-US"/>
        </a:p>
      </dgm:t>
    </dgm:pt>
    <dgm:pt modelId="{5EDA0A51-5AD5-4EA5-B922-40A340E493C3}" type="parTrans" cxnId="{8108581E-6009-4E10-909E-3256158BF2BF}">
      <dgm:prSet/>
      <dgm:spPr/>
      <dgm:t>
        <a:bodyPr/>
        <a:lstStyle/>
        <a:p>
          <a:endParaRPr lang="en-US"/>
        </a:p>
      </dgm:t>
    </dgm:pt>
    <dgm:pt modelId="{59FED36B-13BD-4585-9D85-549EB4574F84}" type="sibTrans" cxnId="{8108581E-6009-4E10-909E-3256158BF2BF}">
      <dgm:prSet/>
      <dgm:spPr/>
      <dgm:t>
        <a:bodyPr/>
        <a:lstStyle/>
        <a:p>
          <a:endParaRPr lang="en-US"/>
        </a:p>
      </dgm:t>
    </dgm:pt>
    <dgm:pt modelId="{C76B851C-32B5-4659-A963-8E6DB94B8DEC}">
      <dgm:prSet/>
      <dgm:spPr/>
      <dgm:t>
        <a:bodyPr/>
        <a:lstStyle/>
        <a:p>
          <a:r>
            <a:rPr lang="en-AU"/>
            <a:t>Is their correlation between the distance between price .</a:t>
          </a:r>
          <a:endParaRPr lang="en-US"/>
        </a:p>
      </dgm:t>
    </dgm:pt>
    <dgm:pt modelId="{80090A32-6A4A-4C4C-B459-81D7405686B3}" type="parTrans" cxnId="{E2239656-A214-4FBE-A03F-670A27EA4A3A}">
      <dgm:prSet/>
      <dgm:spPr/>
      <dgm:t>
        <a:bodyPr/>
        <a:lstStyle/>
        <a:p>
          <a:endParaRPr lang="en-US"/>
        </a:p>
      </dgm:t>
    </dgm:pt>
    <dgm:pt modelId="{0C9071DF-A0C0-406B-9F07-542D9F6648FC}" type="sibTrans" cxnId="{E2239656-A214-4FBE-A03F-670A27EA4A3A}">
      <dgm:prSet/>
      <dgm:spPr/>
      <dgm:t>
        <a:bodyPr/>
        <a:lstStyle/>
        <a:p>
          <a:endParaRPr lang="en-US"/>
        </a:p>
      </dgm:t>
    </dgm:pt>
    <dgm:pt modelId="{077D913C-4E71-4769-A0BD-246CBB40C710}" type="pres">
      <dgm:prSet presAssocID="{4989A036-12D9-458D-8E98-4A933B91B30E}" presName="linear" presStyleCnt="0">
        <dgm:presLayoutVars>
          <dgm:animLvl val="lvl"/>
          <dgm:resizeHandles val="exact"/>
        </dgm:presLayoutVars>
      </dgm:prSet>
      <dgm:spPr/>
    </dgm:pt>
    <dgm:pt modelId="{EF4DB779-A247-49AC-BCA3-7523806F31DC}" type="pres">
      <dgm:prSet presAssocID="{07C7A391-322F-4BFA-B730-146301A8D9A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28745AA-F551-4E4F-86C6-7C166F75F258}" type="pres">
      <dgm:prSet presAssocID="{FF3F6291-EB2F-41E0-AA19-F2829A9451CA}" presName="spacer" presStyleCnt="0"/>
      <dgm:spPr/>
    </dgm:pt>
    <dgm:pt modelId="{BAC2780E-D6AF-4CA3-BDDD-F2F2A20579C0}" type="pres">
      <dgm:prSet presAssocID="{95415E45-1F26-492B-9008-623503FDC1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31E200C-74CD-4260-823D-6C4B3349CD09}" type="pres">
      <dgm:prSet presAssocID="{ADD962AB-4E92-4439-8C60-50CF46C7C043}" presName="spacer" presStyleCnt="0"/>
      <dgm:spPr/>
    </dgm:pt>
    <dgm:pt modelId="{DE4F4626-EED4-4B5F-B960-411E88C8E461}" type="pres">
      <dgm:prSet presAssocID="{550BA47B-7A1B-495E-90E7-9D471AA27D6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11FE57-3E2D-4258-B076-D3E81ABD0BDE}" type="pres">
      <dgm:prSet presAssocID="{59FED36B-13BD-4585-9D85-549EB4574F84}" presName="spacer" presStyleCnt="0"/>
      <dgm:spPr/>
    </dgm:pt>
    <dgm:pt modelId="{2943CD8F-64EC-499C-AB21-D91F746F6C5D}" type="pres">
      <dgm:prSet presAssocID="{C76B851C-32B5-4659-A963-8E6DB94B8DE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5872E0D-5736-4391-B72D-156A777C7575}" type="presOf" srcId="{C76B851C-32B5-4659-A963-8E6DB94B8DEC}" destId="{2943CD8F-64EC-499C-AB21-D91F746F6C5D}" srcOrd="0" destOrd="0" presId="urn:microsoft.com/office/officeart/2005/8/layout/vList2"/>
    <dgm:cxn modelId="{9CA21919-18E9-4C26-8C9D-46C42467835E}" srcId="{4989A036-12D9-458D-8E98-4A933B91B30E}" destId="{95415E45-1F26-492B-9008-623503FDC1D4}" srcOrd="1" destOrd="0" parTransId="{1A8BADF6-7AFE-4863-A322-30CB22355985}" sibTransId="{ADD962AB-4E92-4439-8C60-50CF46C7C043}"/>
    <dgm:cxn modelId="{8108581E-6009-4E10-909E-3256158BF2BF}" srcId="{4989A036-12D9-458D-8E98-4A933B91B30E}" destId="{550BA47B-7A1B-495E-90E7-9D471AA27D6B}" srcOrd="2" destOrd="0" parTransId="{5EDA0A51-5AD5-4EA5-B922-40A340E493C3}" sibTransId="{59FED36B-13BD-4585-9D85-549EB4574F84}"/>
    <dgm:cxn modelId="{B501D429-1B45-43AC-A926-FEA8CAD5879F}" type="presOf" srcId="{07C7A391-322F-4BFA-B730-146301A8D9A8}" destId="{EF4DB779-A247-49AC-BCA3-7523806F31DC}" srcOrd="0" destOrd="0" presId="urn:microsoft.com/office/officeart/2005/8/layout/vList2"/>
    <dgm:cxn modelId="{C8330472-7AC3-4196-B4DF-D1A43D92D551}" type="presOf" srcId="{550BA47B-7A1B-495E-90E7-9D471AA27D6B}" destId="{DE4F4626-EED4-4B5F-B960-411E88C8E461}" srcOrd="0" destOrd="0" presId="urn:microsoft.com/office/officeart/2005/8/layout/vList2"/>
    <dgm:cxn modelId="{E2239656-A214-4FBE-A03F-670A27EA4A3A}" srcId="{4989A036-12D9-458D-8E98-4A933B91B30E}" destId="{C76B851C-32B5-4659-A963-8E6DB94B8DEC}" srcOrd="3" destOrd="0" parTransId="{80090A32-6A4A-4C4C-B459-81D7405686B3}" sibTransId="{0C9071DF-A0C0-406B-9F07-542D9F6648FC}"/>
    <dgm:cxn modelId="{4B4DAF58-D9ED-4BDA-99FB-3DC4E85BCCC1}" srcId="{4989A036-12D9-458D-8E98-4A933B91B30E}" destId="{07C7A391-322F-4BFA-B730-146301A8D9A8}" srcOrd="0" destOrd="0" parTransId="{2D566876-FD87-4A0D-BB74-65E71547065F}" sibTransId="{FF3F6291-EB2F-41E0-AA19-F2829A9451CA}"/>
    <dgm:cxn modelId="{73F148AF-AA61-40CE-83C7-5A8B4619022C}" type="presOf" srcId="{95415E45-1F26-492B-9008-623503FDC1D4}" destId="{BAC2780E-D6AF-4CA3-BDDD-F2F2A20579C0}" srcOrd="0" destOrd="0" presId="urn:microsoft.com/office/officeart/2005/8/layout/vList2"/>
    <dgm:cxn modelId="{95D6CAF8-054C-469E-9E43-2CDBF0ECCA84}" type="presOf" srcId="{4989A036-12D9-458D-8E98-4A933B91B30E}" destId="{077D913C-4E71-4769-A0BD-246CBB40C710}" srcOrd="0" destOrd="0" presId="urn:microsoft.com/office/officeart/2005/8/layout/vList2"/>
    <dgm:cxn modelId="{DFEFEB88-8F89-42E6-B8A7-B7B2F998BCEB}" type="presParOf" srcId="{077D913C-4E71-4769-A0BD-246CBB40C710}" destId="{EF4DB779-A247-49AC-BCA3-7523806F31DC}" srcOrd="0" destOrd="0" presId="urn:microsoft.com/office/officeart/2005/8/layout/vList2"/>
    <dgm:cxn modelId="{5BC61819-FD70-409A-84A9-89D723D67BCA}" type="presParOf" srcId="{077D913C-4E71-4769-A0BD-246CBB40C710}" destId="{D28745AA-F551-4E4F-86C6-7C166F75F258}" srcOrd="1" destOrd="0" presId="urn:microsoft.com/office/officeart/2005/8/layout/vList2"/>
    <dgm:cxn modelId="{888219AD-3BE6-4CA9-82B5-8A58BCF55233}" type="presParOf" srcId="{077D913C-4E71-4769-A0BD-246CBB40C710}" destId="{BAC2780E-D6AF-4CA3-BDDD-F2F2A20579C0}" srcOrd="2" destOrd="0" presId="urn:microsoft.com/office/officeart/2005/8/layout/vList2"/>
    <dgm:cxn modelId="{FCFFCF77-4E9D-4616-B597-802F3FB0DDCA}" type="presParOf" srcId="{077D913C-4E71-4769-A0BD-246CBB40C710}" destId="{631E200C-74CD-4260-823D-6C4B3349CD09}" srcOrd="3" destOrd="0" presId="urn:microsoft.com/office/officeart/2005/8/layout/vList2"/>
    <dgm:cxn modelId="{5A7D993A-AB32-4F26-824A-AA1DB447275E}" type="presParOf" srcId="{077D913C-4E71-4769-A0BD-246CBB40C710}" destId="{DE4F4626-EED4-4B5F-B960-411E88C8E461}" srcOrd="4" destOrd="0" presId="urn:microsoft.com/office/officeart/2005/8/layout/vList2"/>
    <dgm:cxn modelId="{A24CC62F-B05E-4120-9AF9-913F7BA88702}" type="presParOf" srcId="{077D913C-4E71-4769-A0BD-246CBB40C710}" destId="{E411FE57-3E2D-4258-B076-D3E81ABD0BDE}" srcOrd="5" destOrd="0" presId="urn:microsoft.com/office/officeart/2005/8/layout/vList2"/>
    <dgm:cxn modelId="{A71B05EE-B35D-491F-A67D-84DD36D5A018}" type="presParOf" srcId="{077D913C-4E71-4769-A0BD-246CBB40C710}" destId="{2943CD8F-64EC-499C-AB21-D91F746F6C5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E6DB03-073B-4894-9AA2-97BB757FA46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10F6EA-7BB1-4A87-ABCE-F1D0EEF95195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AU" dirty="0"/>
            <a:t>Dates or Days</a:t>
          </a:r>
          <a:endParaRPr lang="en-US" dirty="0"/>
        </a:p>
      </dgm:t>
    </dgm:pt>
    <dgm:pt modelId="{57A823A8-F522-4B41-BD5E-D5BEDED33686}" type="parTrans" cxnId="{D0EEB89A-9AB9-47F1-86CD-4C96DAF38A0B}">
      <dgm:prSet/>
      <dgm:spPr/>
      <dgm:t>
        <a:bodyPr/>
        <a:lstStyle/>
        <a:p>
          <a:pPr algn="ctr"/>
          <a:endParaRPr lang="en-US"/>
        </a:p>
      </dgm:t>
    </dgm:pt>
    <dgm:pt modelId="{CF7129BA-7BAC-4B09-A378-A101B5520640}" type="sibTrans" cxnId="{D0EEB89A-9AB9-47F1-86CD-4C96DAF38A0B}">
      <dgm:prSet/>
      <dgm:spPr/>
      <dgm:t>
        <a:bodyPr/>
        <a:lstStyle/>
        <a:p>
          <a:pPr algn="ctr"/>
          <a:endParaRPr lang="en-US"/>
        </a:p>
      </dgm:t>
    </dgm:pt>
    <dgm:pt modelId="{8859A09C-DCF7-4048-B1BA-8833C54E14EB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AU" dirty="0"/>
            <a:t>Weather Conditions</a:t>
          </a:r>
          <a:endParaRPr lang="en-US" dirty="0"/>
        </a:p>
      </dgm:t>
    </dgm:pt>
    <dgm:pt modelId="{982F8FEF-6B2D-4EFF-8DEC-372EC955850E}" type="parTrans" cxnId="{57FD7BBC-E893-4310-908A-6E862B723A5C}">
      <dgm:prSet/>
      <dgm:spPr/>
      <dgm:t>
        <a:bodyPr/>
        <a:lstStyle/>
        <a:p>
          <a:pPr algn="ctr"/>
          <a:endParaRPr lang="en-US"/>
        </a:p>
      </dgm:t>
    </dgm:pt>
    <dgm:pt modelId="{081AAAB4-AE4E-4748-B29C-5E4CF412988E}" type="sibTrans" cxnId="{57FD7BBC-E893-4310-908A-6E862B723A5C}">
      <dgm:prSet/>
      <dgm:spPr/>
      <dgm:t>
        <a:bodyPr/>
        <a:lstStyle/>
        <a:p>
          <a:pPr algn="ctr"/>
          <a:endParaRPr lang="en-US"/>
        </a:p>
      </dgm:t>
    </dgm:pt>
    <dgm:pt modelId="{4346104A-83E2-49E1-8311-AEF9E1167ABA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AU" dirty="0"/>
            <a:t>Location of Pickups</a:t>
          </a:r>
          <a:endParaRPr lang="en-US" dirty="0"/>
        </a:p>
      </dgm:t>
    </dgm:pt>
    <dgm:pt modelId="{F7BC30BF-EF6E-4AF3-A460-5CB064BED0CE}" type="parTrans" cxnId="{B1BE72B5-013F-4B8B-A14B-04FA9885B382}">
      <dgm:prSet/>
      <dgm:spPr/>
      <dgm:t>
        <a:bodyPr/>
        <a:lstStyle/>
        <a:p>
          <a:pPr algn="ctr"/>
          <a:endParaRPr lang="en-US"/>
        </a:p>
      </dgm:t>
    </dgm:pt>
    <dgm:pt modelId="{F2D581C8-237D-4163-877D-E0C36CBA46C4}" type="sibTrans" cxnId="{B1BE72B5-013F-4B8B-A14B-04FA9885B382}">
      <dgm:prSet/>
      <dgm:spPr/>
      <dgm:t>
        <a:bodyPr/>
        <a:lstStyle/>
        <a:p>
          <a:pPr algn="ctr"/>
          <a:endParaRPr lang="en-US"/>
        </a:p>
      </dgm:t>
    </dgm:pt>
    <dgm:pt modelId="{7270C6E0-AAE2-41F1-9A67-4CB2F23CCBE6}" type="pres">
      <dgm:prSet presAssocID="{E3E6DB03-073B-4894-9AA2-97BB757FA466}" presName="root" presStyleCnt="0">
        <dgm:presLayoutVars>
          <dgm:dir/>
          <dgm:resizeHandles val="exact"/>
        </dgm:presLayoutVars>
      </dgm:prSet>
      <dgm:spPr/>
    </dgm:pt>
    <dgm:pt modelId="{87328D32-0CDF-4390-B740-EBF05E7B80DE}" type="pres">
      <dgm:prSet presAssocID="{5510F6EA-7BB1-4A87-ABCE-F1D0EEF95195}" presName="compNode" presStyleCnt="0"/>
      <dgm:spPr/>
    </dgm:pt>
    <dgm:pt modelId="{7B012B5D-70FB-4894-B7D3-08ACBED465C7}" type="pres">
      <dgm:prSet presAssocID="{5510F6EA-7BB1-4A87-ABCE-F1D0EEF95195}" presName="iconRect" presStyleLbl="node1" presStyleIdx="0" presStyleCnt="3" custScaleX="177156" custScaleY="177156" custLinFactNeighborX="79432" custLinFactNeighborY="-446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C383D3E3-65BA-4492-84D7-AEE6FA9929F8}" type="pres">
      <dgm:prSet presAssocID="{5510F6EA-7BB1-4A87-ABCE-F1D0EEF95195}" presName="iconSpace" presStyleCnt="0"/>
      <dgm:spPr/>
    </dgm:pt>
    <dgm:pt modelId="{40E54E35-3C70-4887-BC52-F0C10B67B556}" type="pres">
      <dgm:prSet presAssocID="{5510F6EA-7BB1-4A87-ABCE-F1D0EEF95195}" presName="parTx" presStyleLbl="revTx" presStyleIdx="0" presStyleCnt="6" custLinFactNeighborX="-13300" custLinFactNeighborY="17400">
        <dgm:presLayoutVars>
          <dgm:chMax val="0"/>
          <dgm:chPref val="0"/>
        </dgm:presLayoutVars>
      </dgm:prSet>
      <dgm:spPr/>
    </dgm:pt>
    <dgm:pt modelId="{CF9B8888-3DEC-4D4D-A883-1D84B99EDA43}" type="pres">
      <dgm:prSet presAssocID="{5510F6EA-7BB1-4A87-ABCE-F1D0EEF95195}" presName="txSpace" presStyleCnt="0"/>
      <dgm:spPr/>
    </dgm:pt>
    <dgm:pt modelId="{D9872B0E-58E3-4B55-90AC-5A7FF91E456D}" type="pres">
      <dgm:prSet presAssocID="{5510F6EA-7BB1-4A87-ABCE-F1D0EEF95195}" presName="desTx" presStyleLbl="revTx" presStyleIdx="1" presStyleCnt="6">
        <dgm:presLayoutVars/>
      </dgm:prSet>
      <dgm:spPr/>
    </dgm:pt>
    <dgm:pt modelId="{EA24A6F0-127A-4281-9835-322EC1BB3741}" type="pres">
      <dgm:prSet presAssocID="{CF7129BA-7BAC-4B09-A378-A101B5520640}" presName="sibTrans" presStyleCnt="0"/>
      <dgm:spPr/>
    </dgm:pt>
    <dgm:pt modelId="{D3FD2BFF-69F6-4DAD-87A3-DF7AE2061ED1}" type="pres">
      <dgm:prSet presAssocID="{8859A09C-DCF7-4048-B1BA-8833C54E14EB}" presName="compNode" presStyleCnt="0"/>
      <dgm:spPr/>
    </dgm:pt>
    <dgm:pt modelId="{6AA9CD6A-A0E3-472C-A289-408A4FF3A2BD}" type="pres">
      <dgm:prSet presAssocID="{8859A09C-DCF7-4048-B1BA-8833C54E14EB}" presName="iconRect" presStyleLbl="node1" presStyleIdx="1" presStyleCnt="3" custScaleX="177156" custScaleY="177156" custLinFactNeighborX="77664" custLinFactNeighborY="-4467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7D57D6DA-A4C6-42AB-B502-9F467AD8C4F0}" type="pres">
      <dgm:prSet presAssocID="{8859A09C-DCF7-4048-B1BA-8833C54E14EB}" presName="iconSpace" presStyleCnt="0"/>
      <dgm:spPr/>
    </dgm:pt>
    <dgm:pt modelId="{0B40D0DF-C18D-4C38-8095-0C7CFE906E3F}" type="pres">
      <dgm:prSet presAssocID="{8859A09C-DCF7-4048-B1BA-8833C54E14EB}" presName="parTx" presStyleLbl="revTx" presStyleIdx="2" presStyleCnt="6" custLinFactNeighborX="-6520" custLinFactNeighborY="8700">
        <dgm:presLayoutVars>
          <dgm:chMax val="0"/>
          <dgm:chPref val="0"/>
        </dgm:presLayoutVars>
      </dgm:prSet>
      <dgm:spPr/>
    </dgm:pt>
    <dgm:pt modelId="{03CFA246-46B3-4709-890C-88F79411DDD7}" type="pres">
      <dgm:prSet presAssocID="{8859A09C-DCF7-4048-B1BA-8833C54E14EB}" presName="txSpace" presStyleCnt="0"/>
      <dgm:spPr/>
    </dgm:pt>
    <dgm:pt modelId="{3D77626D-6870-4E9C-8A5F-ECA987855990}" type="pres">
      <dgm:prSet presAssocID="{8859A09C-DCF7-4048-B1BA-8833C54E14EB}" presName="desTx" presStyleLbl="revTx" presStyleIdx="3" presStyleCnt="6">
        <dgm:presLayoutVars/>
      </dgm:prSet>
      <dgm:spPr/>
    </dgm:pt>
    <dgm:pt modelId="{A300C58F-5F47-4932-BB6F-6DF231177E7E}" type="pres">
      <dgm:prSet presAssocID="{081AAAB4-AE4E-4748-B29C-5E4CF412988E}" presName="sibTrans" presStyleCnt="0"/>
      <dgm:spPr/>
    </dgm:pt>
    <dgm:pt modelId="{33494B2E-B7AB-4576-9AA3-D23DAF1ABD26}" type="pres">
      <dgm:prSet presAssocID="{4346104A-83E2-49E1-8311-AEF9E1167ABA}" presName="compNode" presStyleCnt="0"/>
      <dgm:spPr/>
    </dgm:pt>
    <dgm:pt modelId="{EFD84C9C-B3B2-40FA-9893-131B30E80574}" type="pres">
      <dgm:prSet presAssocID="{4346104A-83E2-49E1-8311-AEF9E1167ABA}" presName="iconRect" presStyleLbl="node1" presStyleIdx="2" presStyleCnt="3" custScaleX="194872" custScaleY="177156" custLinFactNeighborX="72963" custLinFactNeighborY="-43021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91275DC8-8856-41CF-BEA9-B1277C3038CD}" type="pres">
      <dgm:prSet presAssocID="{4346104A-83E2-49E1-8311-AEF9E1167ABA}" presName="iconSpace" presStyleCnt="0"/>
      <dgm:spPr/>
    </dgm:pt>
    <dgm:pt modelId="{E9CA5477-7D47-4051-9FA8-D0DAC88CA1D8}" type="pres">
      <dgm:prSet presAssocID="{4346104A-83E2-49E1-8311-AEF9E1167ABA}" presName="parTx" presStyleLbl="revTx" presStyleIdx="4" presStyleCnt="6" custLinFactNeighborX="-5868" custLinFactNeighborY="19575">
        <dgm:presLayoutVars>
          <dgm:chMax val="0"/>
          <dgm:chPref val="0"/>
        </dgm:presLayoutVars>
      </dgm:prSet>
      <dgm:spPr/>
    </dgm:pt>
    <dgm:pt modelId="{52F1491B-EED5-494F-8690-31726145C9B9}" type="pres">
      <dgm:prSet presAssocID="{4346104A-83E2-49E1-8311-AEF9E1167ABA}" presName="txSpace" presStyleCnt="0"/>
      <dgm:spPr/>
    </dgm:pt>
    <dgm:pt modelId="{620E0F8D-C01A-4131-9C64-7A5175462679}" type="pres">
      <dgm:prSet presAssocID="{4346104A-83E2-49E1-8311-AEF9E1167ABA}" presName="desTx" presStyleLbl="revTx" presStyleIdx="5" presStyleCnt="6">
        <dgm:presLayoutVars/>
      </dgm:prSet>
      <dgm:spPr/>
    </dgm:pt>
  </dgm:ptLst>
  <dgm:cxnLst>
    <dgm:cxn modelId="{D11AF509-2DFB-411B-AB81-B7DC5163FCD9}" type="presOf" srcId="{4346104A-83E2-49E1-8311-AEF9E1167ABA}" destId="{E9CA5477-7D47-4051-9FA8-D0DAC88CA1D8}" srcOrd="0" destOrd="0" presId="urn:microsoft.com/office/officeart/2018/2/layout/IconLabelDescriptionList"/>
    <dgm:cxn modelId="{87B10C3F-CC78-4864-852A-6BABDBBED39A}" type="presOf" srcId="{5510F6EA-7BB1-4A87-ABCE-F1D0EEF95195}" destId="{40E54E35-3C70-4887-BC52-F0C10B67B556}" srcOrd="0" destOrd="0" presId="urn:microsoft.com/office/officeart/2018/2/layout/IconLabelDescriptionList"/>
    <dgm:cxn modelId="{D0EEB89A-9AB9-47F1-86CD-4C96DAF38A0B}" srcId="{E3E6DB03-073B-4894-9AA2-97BB757FA466}" destId="{5510F6EA-7BB1-4A87-ABCE-F1D0EEF95195}" srcOrd="0" destOrd="0" parTransId="{57A823A8-F522-4B41-BD5E-D5BEDED33686}" sibTransId="{CF7129BA-7BAC-4B09-A378-A101B5520640}"/>
    <dgm:cxn modelId="{5D3347A7-2E35-4FA5-BC22-A1D8C1758E8D}" type="presOf" srcId="{8859A09C-DCF7-4048-B1BA-8833C54E14EB}" destId="{0B40D0DF-C18D-4C38-8095-0C7CFE906E3F}" srcOrd="0" destOrd="0" presId="urn:microsoft.com/office/officeart/2018/2/layout/IconLabelDescriptionList"/>
    <dgm:cxn modelId="{B1BE72B5-013F-4B8B-A14B-04FA9885B382}" srcId="{E3E6DB03-073B-4894-9AA2-97BB757FA466}" destId="{4346104A-83E2-49E1-8311-AEF9E1167ABA}" srcOrd="2" destOrd="0" parTransId="{F7BC30BF-EF6E-4AF3-A460-5CB064BED0CE}" sibTransId="{F2D581C8-237D-4163-877D-E0C36CBA46C4}"/>
    <dgm:cxn modelId="{35CAD5B6-C72B-4249-B224-032C538E72EC}" type="presOf" srcId="{E3E6DB03-073B-4894-9AA2-97BB757FA466}" destId="{7270C6E0-AAE2-41F1-9A67-4CB2F23CCBE6}" srcOrd="0" destOrd="0" presId="urn:microsoft.com/office/officeart/2018/2/layout/IconLabelDescriptionList"/>
    <dgm:cxn modelId="{57FD7BBC-E893-4310-908A-6E862B723A5C}" srcId="{E3E6DB03-073B-4894-9AA2-97BB757FA466}" destId="{8859A09C-DCF7-4048-B1BA-8833C54E14EB}" srcOrd="1" destOrd="0" parTransId="{982F8FEF-6B2D-4EFF-8DEC-372EC955850E}" sibTransId="{081AAAB4-AE4E-4748-B29C-5E4CF412988E}"/>
    <dgm:cxn modelId="{4C9F83F7-0D8B-49D7-8715-EF5AD024EF4D}" type="presParOf" srcId="{7270C6E0-AAE2-41F1-9A67-4CB2F23CCBE6}" destId="{87328D32-0CDF-4390-B740-EBF05E7B80DE}" srcOrd="0" destOrd="0" presId="urn:microsoft.com/office/officeart/2018/2/layout/IconLabelDescriptionList"/>
    <dgm:cxn modelId="{57DD509A-1F9A-40D4-80FE-551C40FC84F3}" type="presParOf" srcId="{87328D32-0CDF-4390-B740-EBF05E7B80DE}" destId="{7B012B5D-70FB-4894-B7D3-08ACBED465C7}" srcOrd="0" destOrd="0" presId="urn:microsoft.com/office/officeart/2018/2/layout/IconLabelDescriptionList"/>
    <dgm:cxn modelId="{E44B8E10-8B3D-42F2-A286-768F908198E5}" type="presParOf" srcId="{87328D32-0CDF-4390-B740-EBF05E7B80DE}" destId="{C383D3E3-65BA-4492-84D7-AEE6FA9929F8}" srcOrd="1" destOrd="0" presId="urn:microsoft.com/office/officeart/2018/2/layout/IconLabelDescriptionList"/>
    <dgm:cxn modelId="{9C64C7F3-1DF2-49F9-A3F3-D8E087CB83F2}" type="presParOf" srcId="{87328D32-0CDF-4390-B740-EBF05E7B80DE}" destId="{40E54E35-3C70-4887-BC52-F0C10B67B556}" srcOrd="2" destOrd="0" presId="urn:microsoft.com/office/officeart/2018/2/layout/IconLabelDescriptionList"/>
    <dgm:cxn modelId="{3FA8CF3F-B890-441F-A3E8-57977B2A5835}" type="presParOf" srcId="{87328D32-0CDF-4390-B740-EBF05E7B80DE}" destId="{CF9B8888-3DEC-4D4D-A883-1D84B99EDA43}" srcOrd="3" destOrd="0" presId="urn:microsoft.com/office/officeart/2018/2/layout/IconLabelDescriptionList"/>
    <dgm:cxn modelId="{D08DD4E2-4987-4457-972D-839EAB703235}" type="presParOf" srcId="{87328D32-0CDF-4390-B740-EBF05E7B80DE}" destId="{D9872B0E-58E3-4B55-90AC-5A7FF91E456D}" srcOrd="4" destOrd="0" presId="urn:microsoft.com/office/officeart/2018/2/layout/IconLabelDescriptionList"/>
    <dgm:cxn modelId="{F68EADFF-32BD-474D-846A-540010F7360A}" type="presParOf" srcId="{7270C6E0-AAE2-41F1-9A67-4CB2F23CCBE6}" destId="{EA24A6F0-127A-4281-9835-322EC1BB3741}" srcOrd="1" destOrd="0" presId="urn:microsoft.com/office/officeart/2018/2/layout/IconLabelDescriptionList"/>
    <dgm:cxn modelId="{1A66C3EE-B8E6-40F8-AD3F-F4B347110D56}" type="presParOf" srcId="{7270C6E0-AAE2-41F1-9A67-4CB2F23CCBE6}" destId="{D3FD2BFF-69F6-4DAD-87A3-DF7AE2061ED1}" srcOrd="2" destOrd="0" presId="urn:microsoft.com/office/officeart/2018/2/layout/IconLabelDescriptionList"/>
    <dgm:cxn modelId="{FA30D4A7-2CFD-4670-8678-25AB89348400}" type="presParOf" srcId="{D3FD2BFF-69F6-4DAD-87A3-DF7AE2061ED1}" destId="{6AA9CD6A-A0E3-472C-A289-408A4FF3A2BD}" srcOrd="0" destOrd="0" presId="urn:microsoft.com/office/officeart/2018/2/layout/IconLabelDescriptionList"/>
    <dgm:cxn modelId="{154A1E3C-E64B-4642-811F-3E19507FCAF8}" type="presParOf" srcId="{D3FD2BFF-69F6-4DAD-87A3-DF7AE2061ED1}" destId="{7D57D6DA-A4C6-42AB-B502-9F467AD8C4F0}" srcOrd="1" destOrd="0" presId="urn:microsoft.com/office/officeart/2018/2/layout/IconLabelDescriptionList"/>
    <dgm:cxn modelId="{3B0D9C6A-485A-41A5-9DC8-9DC42E7E1D69}" type="presParOf" srcId="{D3FD2BFF-69F6-4DAD-87A3-DF7AE2061ED1}" destId="{0B40D0DF-C18D-4C38-8095-0C7CFE906E3F}" srcOrd="2" destOrd="0" presId="urn:microsoft.com/office/officeart/2018/2/layout/IconLabelDescriptionList"/>
    <dgm:cxn modelId="{714E48F0-2302-455A-A187-C35F2282BD30}" type="presParOf" srcId="{D3FD2BFF-69F6-4DAD-87A3-DF7AE2061ED1}" destId="{03CFA246-46B3-4709-890C-88F79411DDD7}" srcOrd="3" destOrd="0" presId="urn:microsoft.com/office/officeart/2018/2/layout/IconLabelDescriptionList"/>
    <dgm:cxn modelId="{682002B4-9E79-4534-94F4-1F7A6D8DD884}" type="presParOf" srcId="{D3FD2BFF-69F6-4DAD-87A3-DF7AE2061ED1}" destId="{3D77626D-6870-4E9C-8A5F-ECA987855990}" srcOrd="4" destOrd="0" presId="urn:microsoft.com/office/officeart/2018/2/layout/IconLabelDescriptionList"/>
    <dgm:cxn modelId="{2EE6D0FA-B2E9-4E6B-A4CF-A66D33E90D50}" type="presParOf" srcId="{7270C6E0-AAE2-41F1-9A67-4CB2F23CCBE6}" destId="{A300C58F-5F47-4932-BB6F-6DF231177E7E}" srcOrd="3" destOrd="0" presId="urn:microsoft.com/office/officeart/2018/2/layout/IconLabelDescriptionList"/>
    <dgm:cxn modelId="{0A650071-13E1-4308-BA2F-7C2F0558EB61}" type="presParOf" srcId="{7270C6E0-AAE2-41F1-9A67-4CB2F23CCBE6}" destId="{33494B2E-B7AB-4576-9AA3-D23DAF1ABD26}" srcOrd="4" destOrd="0" presId="urn:microsoft.com/office/officeart/2018/2/layout/IconLabelDescriptionList"/>
    <dgm:cxn modelId="{25270DAF-55C5-40DC-BD64-08EA1905C60D}" type="presParOf" srcId="{33494B2E-B7AB-4576-9AA3-D23DAF1ABD26}" destId="{EFD84C9C-B3B2-40FA-9893-131B30E80574}" srcOrd="0" destOrd="0" presId="urn:microsoft.com/office/officeart/2018/2/layout/IconLabelDescriptionList"/>
    <dgm:cxn modelId="{2B81DAD3-6C91-4DA9-A068-C579D7E7E08A}" type="presParOf" srcId="{33494B2E-B7AB-4576-9AA3-D23DAF1ABD26}" destId="{91275DC8-8856-41CF-BEA9-B1277C3038CD}" srcOrd="1" destOrd="0" presId="urn:microsoft.com/office/officeart/2018/2/layout/IconLabelDescriptionList"/>
    <dgm:cxn modelId="{BA0D7E4B-63F3-4E03-BE5E-64F4F797A681}" type="presParOf" srcId="{33494B2E-B7AB-4576-9AA3-D23DAF1ABD26}" destId="{E9CA5477-7D47-4051-9FA8-D0DAC88CA1D8}" srcOrd="2" destOrd="0" presId="urn:microsoft.com/office/officeart/2018/2/layout/IconLabelDescriptionList"/>
    <dgm:cxn modelId="{2EAD4E43-C340-44BA-883E-EF6A2FBA59C0}" type="presParOf" srcId="{33494B2E-B7AB-4576-9AA3-D23DAF1ABD26}" destId="{52F1491B-EED5-494F-8690-31726145C9B9}" srcOrd="3" destOrd="0" presId="urn:microsoft.com/office/officeart/2018/2/layout/IconLabelDescriptionList"/>
    <dgm:cxn modelId="{14694ECB-FE8E-406B-A296-295F4FCDF5E0}" type="presParOf" srcId="{33494B2E-B7AB-4576-9AA3-D23DAF1ABD26}" destId="{620E0F8D-C01A-4131-9C64-7A517546267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E6DB03-073B-4894-9AA2-97BB757FA46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10F6EA-7BB1-4A87-ABCE-F1D0EEF95195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AU" dirty="0"/>
            <a:t>Days or Dates</a:t>
          </a:r>
          <a:endParaRPr lang="en-US" dirty="0"/>
        </a:p>
      </dgm:t>
    </dgm:pt>
    <dgm:pt modelId="{57A823A8-F522-4B41-BD5E-D5BEDED33686}" type="parTrans" cxnId="{D0EEB89A-9AB9-47F1-86CD-4C96DAF38A0B}">
      <dgm:prSet/>
      <dgm:spPr/>
      <dgm:t>
        <a:bodyPr/>
        <a:lstStyle/>
        <a:p>
          <a:pPr algn="ctr"/>
          <a:endParaRPr lang="en-US"/>
        </a:p>
      </dgm:t>
    </dgm:pt>
    <dgm:pt modelId="{CF7129BA-7BAC-4B09-A378-A101B5520640}" type="sibTrans" cxnId="{D0EEB89A-9AB9-47F1-86CD-4C96DAF38A0B}">
      <dgm:prSet/>
      <dgm:spPr/>
      <dgm:t>
        <a:bodyPr/>
        <a:lstStyle/>
        <a:p>
          <a:pPr algn="ctr"/>
          <a:endParaRPr lang="en-US"/>
        </a:p>
      </dgm:t>
    </dgm:pt>
    <dgm:pt modelId="{8859A09C-DCF7-4048-B1BA-8833C54E14EB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AU" dirty="0"/>
            <a:t>Weather Conditions</a:t>
          </a:r>
          <a:endParaRPr lang="en-US" dirty="0"/>
        </a:p>
      </dgm:t>
    </dgm:pt>
    <dgm:pt modelId="{982F8FEF-6B2D-4EFF-8DEC-372EC955850E}" type="parTrans" cxnId="{57FD7BBC-E893-4310-908A-6E862B723A5C}">
      <dgm:prSet/>
      <dgm:spPr/>
      <dgm:t>
        <a:bodyPr/>
        <a:lstStyle/>
        <a:p>
          <a:pPr algn="ctr"/>
          <a:endParaRPr lang="en-US"/>
        </a:p>
      </dgm:t>
    </dgm:pt>
    <dgm:pt modelId="{081AAAB4-AE4E-4748-B29C-5E4CF412988E}" type="sibTrans" cxnId="{57FD7BBC-E893-4310-908A-6E862B723A5C}">
      <dgm:prSet/>
      <dgm:spPr/>
      <dgm:t>
        <a:bodyPr/>
        <a:lstStyle/>
        <a:p>
          <a:pPr algn="ctr"/>
          <a:endParaRPr lang="en-US"/>
        </a:p>
      </dgm:t>
    </dgm:pt>
    <dgm:pt modelId="{4346104A-83E2-49E1-8311-AEF9E1167ABA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AU" dirty="0"/>
            <a:t>Location of Pickups</a:t>
          </a:r>
          <a:endParaRPr lang="en-US" dirty="0"/>
        </a:p>
      </dgm:t>
    </dgm:pt>
    <dgm:pt modelId="{F7BC30BF-EF6E-4AF3-A460-5CB064BED0CE}" type="parTrans" cxnId="{B1BE72B5-013F-4B8B-A14B-04FA9885B382}">
      <dgm:prSet/>
      <dgm:spPr/>
      <dgm:t>
        <a:bodyPr/>
        <a:lstStyle/>
        <a:p>
          <a:pPr algn="ctr"/>
          <a:endParaRPr lang="en-US"/>
        </a:p>
      </dgm:t>
    </dgm:pt>
    <dgm:pt modelId="{F2D581C8-237D-4163-877D-E0C36CBA46C4}" type="sibTrans" cxnId="{B1BE72B5-013F-4B8B-A14B-04FA9885B382}">
      <dgm:prSet/>
      <dgm:spPr/>
      <dgm:t>
        <a:bodyPr/>
        <a:lstStyle/>
        <a:p>
          <a:pPr algn="ctr"/>
          <a:endParaRPr lang="en-US"/>
        </a:p>
      </dgm:t>
    </dgm:pt>
    <dgm:pt modelId="{7270C6E0-AAE2-41F1-9A67-4CB2F23CCBE6}" type="pres">
      <dgm:prSet presAssocID="{E3E6DB03-073B-4894-9AA2-97BB757FA466}" presName="root" presStyleCnt="0">
        <dgm:presLayoutVars>
          <dgm:dir/>
          <dgm:resizeHandles val="exact"/>
        </dgm:presLayoutVars>
      </dgm:prSet>
      <dgm:spPr/>
    </dgm:pt>
    <dgm:pt modelId="{87328D32-0CDF-4390-B740-EBF05E7B80DE}" type="pres">
      <dgm:prSet presAssocID="{5510F6EA-7BB1-4A87-ABCE-F1D0EEF95195}" presName="compNode" presStyleCnt="0"/>
      <dgm:spPr/>
    </dgm:pt>
    <dgm:pt modelId="{7B012B5D-70FB-4894-B7D3-08ACBED465C7}" type="pres">
      <dgm:prSet presAssocID="{5510F6EA-7BB1-4A87-ABCE-F1D0EEF95195}" presName="iconRect" presStyleLbl="node1" presStyleIdx="0" presStyleCnt="3" custScaleX="177156" custScaleY="177156" custLinFactNeighborX="79432" custLinFactNeighborY="-446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C383D3E3-65BA-4492-84D7-AEE6FA9929F8}" type="pres">
      <dgm:prSet presAssocID="{5510F6EA-7BB1-4A87-ABCE-F1D0EEF95195}" presName="iconSpace" presStyleCnt="0"/>
      <dgm:spPr/>
    </dgm:pt>
    <dgm:pt modelId="{40E54E35-3C70-4887-BC52-F0C10B67B556}" type="pres">
      <dgm:prSet presAssocID="{5510F6EA-7BB1-4A87-ABCE-F1D0EEF95195}" presName="parTx" presStyleLbl="revTx" presStyleIdx="0" presStyleCnt="6" custLinFactNeighborX="-13300" custLinFactNeighborY="17400">
        <dgm:presLayoutVars>
          <dgm:chMax val="0"/>
          <dgm:chPref val="0"/>
        </dgm:presLayoutVars>
      </dgm:prSet>
      <dgm:spPr/>
    </dgm:pt>
    <dgm:pt modelId="{CF9B8888-3DEC-4D4D-A883-1D84B99EDA43}" type="pres">
      <dgm:prSet presAssocID="{5510F6EA-7BB1-4A87-ABCE-F1D0EEF95195}" presName="txSpace" presStyleCnt="0"/>
      <dgm:spPr/>
    </dgm:pt>
    <dgm:pt modelId="{D9872B0E-58E3-4B55-90AC-5A7FF91E456D}" type="pres">
      <dgm:prSet presAssocID="{5510F6EA-7BB1-4A87-ABCE-F1D0EEF95195}" presName="desTx" presStyleLbl="revTx" presStyleIdx="1" presStyleCnt="6">
        <dgm:presLayoutVars/>
      </dgm:prSet>
      <dgm:spPr/>
    </dgm:pt>
    <dgm:pt modelId="{EA24A6F0-127A-4281-9835-322EC1BB3741}" type="pres">
      <dgm:prSet presAssocID="{CF7129BA-7BAC-4B09-A378-A101B5520640}" presName="sibTrans" presStyleCnt="0"/>
      <dgm:spPr/>
    </dgm:pt>
    <dgm:pt modelId="{D3FD2BFF-69F6-4DAD-87A3-DF7AE2061ED1}" type="pres">
      <dgm:prSet presAssocID="{8859A09C-DCF7-4048-B1BA-8833C54E14EB}" presName="compNode" presStyleCnt="0"/>
      <dgm:spPr/>
    </dgm:pt>
    <dgm:pt modelId="{6AA9CD6A-A0E3-472C-A289-408A4FF3A2BD}" type="pres">
      <dgm:prSet presAssocID="{8859A09C-DCF7-4048-B1BA-8833C54E14EB}" presName="iconRect" presStyleLbl="node1" presStyleIdx="1" presStyleCnt="3" custScaleX="177156" custScaleY="177156" custLinFactNeighborX="77664" custLinFactNeighborY="-4467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7D57D6DA-A4C6-42AB-B502-9F467AD8C4F0}" type="pres">
      <dgm:prSet presAssocID="{8859A09C-DCF7-4048-B1BA-8833C54E14EB}" presName="iconSpace" presStyleCnt="0"/>
      <dgm:spPr/>
    </dgm:pt>
    <dgm:pt modelId="{0B40D0DF-C18D-4C38-8095-0C7CFE906E3F}" type="pres">
      <dgm:prSet presAssocID="{8859A09C-DCF7-4048-B1BA-8833C54E14EB}" presName="parTx" presStyleLbl="revTx" presStyleIdx="2" presStyleCnt="6" custLinFactNeighborX="-6520" custLinFactNeighborY="8700">
        <dgm:presLayoutVars>
          <dgm:chMax val="0"/>
          <dgm:chPref val="0"/>
        </dgm:presLayoutVars>
      </dgm:prSet>
      <dgm:spPr/>
    </dgm:pt>
    <dgm:pt modelId="{03CFA246-46B3-4709-890C-88F79411DDD7}" type="pres">
      <dgm:prSet presAssocID="{8859A09C-DCF7-4048-B1BA-8833C54E14EB}" presName="txSpace" presStyleCnt="0"/>
      <dgm:spPr/>
    </dgm:pt>
    <dgm:pt modelId="{3D77626D-6870-4E9C-8A5F-ECA987855990}" type="pres">
      <dgm:prSet presAssocID="{8859A09C-DCF7-4048-B1BA-8833C54E14EB}" presName="desTx" presStyleLbl="revTx" presStyleIdx="3" presStyleCnt="6">
        <dgm:presLayoutVars/>
      </dgm:prSet>
      <dgm:spPr/>
    </dgm:pt>
    <dgm:pt modelId="{A300C58F-5F47-4932-BB6F-6DF231177E7E}" type="pres">
      <dgm:prSet presAssocID="{081AAAB4-AE4E-4748-B29C-5E4CF412988E}" presName="sibTrans" presStyleCnt="0"/>
      <dgm:spPr/>
    </dgm:pt>
    <dgm:pt modelId="{33494B2E-B7AB-4576-9AA3-D23DAF1ABD26}" type="pres">
      <dgm:prSet presAssocID="{4346104A-83E2-49E1-8311-AEF9E1167ABA}" presName="compNode" presStyleCnt="0"/>
      <dgm:spPr/>
    </dgm:pt>
    <dgm:pt modelId="{EFD84C9C-B3B2-40FA-9893-131B30E80574}" type="pres">
      <dgm:prSet presAssocID="{4346104A-83E2-49E1-8311-AEF9E1167ABA}" presName="iconRect" presStyleLbl="node1" presStyleIdx="2" presStyleCnt="3" custScaleX="194872" custScaleY="177156" custLinFactNeighborX="72963" custLinFactNeighborY="-43021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91275DC8-8856-41CF-BEA9-B1277C3038CD}" type="pres">
      <dgm:prSet presAssocID="{4346104A-83E2-49E1-8311-AEF9E1167ABA}" presName="iconSpace" presStyleCnt="0"/>
      <dgm:spPr/>
    </dgm:pt>
    <dgm:pt modelId="{E9CA5477-7D47-4051-9FA8-D0DAC88CA1D8}" type="pres">
      <dgm:prSet presAssocID="{4346104A-83E2-49E1-8311-AEF9E1167ABA}" presName="parTx" presStyleLbl="revTx" presStyleIdx="4" presStyleCnt="6" custLinFactNeighborX="-5868" custLinFactNeighborY="19575">
        <dgm:presLayoutVars>
          <dgm:chMax val="0"/>
          <dgm:chPref val="0"/>
        </dgm:presLayoutVars>
      </dgm:prSet>
      <dgm:spPr/>
    </dgm:pt>
    <dgm:pt modelId="{52F1491B-EED5-494F-8690-31726145C9B9}" type="pres">
      <dgm:prSet presAssocID="{4346104A-83E2-49E1-8311-AEF9E1167ABA}" presName="txSpace" presStyleCnt="0"/>
      <dgm:spPr/>
    </dgm:pt>
    <dgm:pt modelId="{620E0F8D-C01A-4131-9C64-7A5175462679}" type="pres">
      <dgm:prSet presAssocID="{4346104A-83E2-49E1-8311-AEF9E1167ABA}" presName="desTx" presStyleLbl="revTx" presStyleIdx="5" presStyleCnt="6">
        <dgm:presLayoutVars/>
      </dgm:prSet>
      <dgm:spPr/>
    </dgm:pt>
  </dgm:ptLst>
  <dgm:cxnLst>
    <dgm:cxn modelId="{D11AF509-2DFB-411B-AB81-B7DC5163FCD9}" type="presOf" srcId="{4346104A-83E2-49E1-8311-AEF9E1167ABA}" destId="{E9CA5477-7D47-4051-9FA8-D0DAC88CA1D8}" srcOrd="0" destOrd="0" presId="urn:microsoft.com/office/officeart/2018/2/layout/IconLabelDescriptionList"/>
    <dgm:cxn modelId="{87B10C3F-CC78-4864-852A-6BABDBBED39A}" type="presOf" srcId="{5510F6EA-7BB1-4A87-ABCE-F1D0EEF95195}" destId="{40E54E35-3C70-4887-BC52-F0C10B67B556}" srcOrd="0" destOrd="0" presId="urn:microsoft.com/office/officeart/2018/2/layout/IconLabelDescriptionList"/>
    <dgm:cxn modelId="{D0EEB89A-9AB9-47F1-86CD-4C96DAF38A0B}" srcId="{E3E6DB03-073B-4894-9AA2-97BB757FA466}" destId="{5510F6EA-7BB1-4A87-ABCE-F1D0EEF95195}" srcOrd="0" destOrd="0" parTransId="{57A823A8-F522-4B41-BD5E-D5BEDED33686}" sibTransId="{CF7129BA-7BAC-4B09-A378-A101B5520640}"/>
    <dgm:cxn modelId="{5D3347A7-2E35-4FA5-BC22-A1D8C1758E8D}" type="presOf" srcId="{8859A09C-DCF7-4048-B1BA-8833C54E14EB}" destId="{0B40D0DF-C18D-4C38-8095-0C7CFE906E3F}" srcOrd="0" destOrd="0" presId="urn:microsoft.com/office/officeart/2018/2/layout/IconLabelDescriptionList"/>
    <dgm:cxn modelId="{B1BE72B5-013F-4B8B-A14B-04FA9885B382}" srcId="{E3E6DB03-073B-4894-9AA2-97BB757FA466}" destId="{4346104A-83E2-49E1-8311-AEF9E1167ABA}" srcOrd="2" destOrd="0" parTransId="{F7BC30BF-EF6E-4AF3-A460-5CB064BED0CE}" sibTransId="{F2D581C8-237D-4163-877D-E0C36CBA46C4}"/>
    <dgm:cxn modelId="{35CAD5B6-C72B-4249-B224-032C538E72EC}" type="presOf" srcId="{E3E6DB03-073B-4894-9AA2-97BB757FA466}" destId="{7270C6E0-AAE2-41F1-9A67-4CB2F23CCBE6}" srcOrd="0" destOrd="0" presId="urn:microsoft.com/office/officeart/2018/2/layout/IconLabelDescriptionList"/>
    <dgm:cxn modelId="{57FD7BBC-E893-4310-908A-6E862B723A5C}" srcId="{E3E6DB03-073B-4894-9AA2-97BB757FA466}" destId="{8859A09C-DCF7-4048-B1BA-8833C54E14EB}" srcOrd="1" destOrd="0" parTransId="{982F8FEF-6B2D-4EFF-8DEC-372EC955850E}" sibTransId="{081AAAB4-AE4E-4748-B29C-5E4CF412988E}"/>
    <dgm:cxn modelId="{4C9F83F7-0D8B-49D7-8715-EF5AD024EF4D}" type="presParOf" srcId="{7270C6E0-AAE2-41F1-9A67-4CB2F23CCBE6}" destId="{87328D32-0CDF-4390-B740-EBF05E7B80DE}" srcOrd="0" destOrd="0" presId="urn:microsoft.com/office/officeart/2018/2/layout/IconLabelDescriptionList"/>
    <dgm:cxn modelId="{57DD509A-1F9A-40D4-80FE-551C40FC84F3}" type="presParOf" srcId="{87328D32-0CDF-4390-B740-EBF05E7B80DE}" destId="{7B012B5D-70FB-4894-B7D3-08ACBED465C7}" srcOrd="0" destOrd="0" presId="urn:microsoft.com/office/officeart/2018/2/layout/IconLabelDescriptionList"/>
    <dgm:cxn modelId="{E44B8E10-8B3D-42F2-A286-768F908198E5}" type="presParOf" srcId="{87328D32-0CDF-4390-B740-EBF05E7B80DE}" destId="{C383D3E3-65BA-4492-84D7-AEE6FA9929F8}" srcOrd="1" destOrd="0" presId="urn:microsoft.com/office/officeart/2018/2/layout/IconLabelDescriptionList"/>
    <dgm:cxn modelId="{9C64C7F3-1DF2-49F9-A3F3-D8E087CB83F2}" type="presParOf" srcId="{87328D32-0CDF-4390-B740-EBF05E7B80DE}" destId="{40E54E35-3C70-4887-BC52-F0C10B67B556}" srcOrd="2" destOrd="0" presId="urn:microsoft.com/office/officeart/2018/2/layout/IconLabelDescriptionList"/>
    <dgm:cxn modelId="{3FA8CF3F-B890-441F-A3E8-57977B2A5835}" type="presParOf" srcId="{87328D32-0CDF-4390-B740-EBF05E7B80DE}" destId="{CF9B8888-3DEC-4D4D-A883-1D84B99EDA43}" srcOrd="3" destOrd="0" presId="urn:microsoft.com/office/officeart/2018/2/layout/IconLabelDescriptionList"/>
    <dgm:cxn modelId="{D08DD4E2-4987-4457-972D-839EAB703235}" type="presParOf" srcId="{87328D32-0CDF-4390-B740-EBF05E7B80DE}" destId="{D9872B0E-58E3-4B55-90AC-5A7FF91E456D}" srcOrd="4" destOrd="0" presId="urn:microsoft.com/office/officeart/2018/2/layout/IconLabelDescriptionList"/>
    <dgm:cxn modelId="{F68EADFF-32BD-474D-846A-540010F7360A}" type="presParOf" srcId="{7270C6E0-AAE2-41F1-9A67-4CB2F23CCBE6}" destId="{EA24A6F0-127A-4281-9835-322EC1BB3741}" srcOrd="1" destOrd="0" presId="urn:microsoft.com/office/officeart/2018/2/layout/IconLabelDescriptionList"/>
    <dgm:cxn modelId="{1A66C3EE-B8E6-40F8-AD3F-F4B347110D56}" type="presParOf" srcId="{7270C6E0-AAE2-41F1-9A67-4CB2F23CCBE6}" destId="{D3FD2BFF-69F6-4DAD-87A3-DF7AE2061ED1}" srcOrd="2" destOrd="0" presId="urn:microsoft.com/office/officeart/2018/2/layout/IconLabelDescriptionList"/>
    <dgm:cxn modelId="{FA30D4A7-2CFD-4670-8678-25AB89348400}" type="presParOf" srcId="{D3FD2BFF-69F6-4DAD-87A3-DF7AE2061ED1}" destId="{6AA9CD6A-A0E3-472C-A289-408A4FF3A2BD}" srcOrd="0" destOrd="0" presId="urn:microsoft.com/office/officeart/2018/2/layout/IconLabelDescriptionList"/>
    <dgm:cxn modelId="{154A1E3C-E64B-4642-811F-3E19507FCAF8}" type="presParOf" srcId="{D3FD2BFF-69F6-4DAD-87A3-DF7AE2061ED1}" destId="{7D57D6DA-A4C6-42AB-B502-9F467AD8C4F0}" srcOrd="1" destOrd="0" presId="urn:microsoft.com/office/officeart/2018/2/layout/IconLabelDescriptionList"/>
    <dgm:cxn modelId="{3B0D9C6A-485A-41A5-9DC8-9DC42E7E1D69}" type="presParOf" srcId="{D3FD2BFF-69F6-4DAD-87A3-DF7AE2061ED1}" destId="{0B40D0DF-C18D-4C38-8095-0C7CFE906E3F}" srcOrd="2" destOrd="0" presId="urn:microsoft.com/office/officeart/2018/2/layout/IconLabelDescriptionList"/>
    <dgm:cxn modelId="{714E48F0-2302-455A-A187-C35F2282BD30}" type="presParOf" srcId="{D3FD2BFF-69F6-4DAD-87A3-DF7AE2061ED1}" destId="{03CFA246-46B3-4709-890C-88F79411DDD7}" srcOrd="3" destOrd="0" presId="urn:microsoft.com/office/officeart/2018/2/layout/IconLabelDescriptionList"/>
    <dgm:cxn modelId="{682002B4-9E79-4534-94F4-1F7A6D8DD884}" type="presParOf" srcId="{D3FD2BFF-69F6-4DAD-87A3-DF7AE2061ED1}" destId="{3D77626D-6870-4E9C-8A5F-ECA987855990}" srcOrd="4" destOrd="0" presId="urn:microsoft.com/office/officeart/2018/2/layout/IconLabelDescriptionList"/>
    <dgm:cxn modelId="{2EE6D0FA-B2E9-4E6B-A4CF-A66D33E90D50}" type="presParOf" srcId="{7270C6E0-AAE2-41F1-9A67-4CB2F23CCBE6}" destId="{A300C58F-5F47-4932-BB6F-6DF231177E7E}" srcOrd="3" destOrd="0" presId="urn:microsoft.com/office/officeart/2018/2/layout/IconLabelDescriptionList"/>
    <dgm:cxn modelId="{0A650071-13E1-4308-BA2F-7C2F0558EB61}" type="presParOf" srcId="{7270C6E0-AAE2-41F1-9A67-4CB2F23CCBE6}" destId="{33494B2E-B7AB-4576-9AA3-D23DAF1ABD26}" srcOrd="4" destOrd="0" presId="urn:microsoft.com/office/officeart/2018/2/layout/IconLabelDescriptionList"/>
    <dgm:cxn modelId="{25270DAF-55C5-40DC-BD64-08EA1905C60D}" type="presParOf" srcId="{33494B2E-B7AB-4576-9AA3-D23DAF1ABD26}" destId="{EFD84C9C-B3B2-40FA-9893-131B30E80574}" srcOrd="0" destOrd="0" presId="urn:microsoft.com/office/officeart/2018/2/layout/IconLabelDescriptionList"/>
    <dgm:cxn modelId="{2B81DAD3-6C91-4DA9-A068-C579D7E7E08A}" type="presParOf" srcId="{33494B2E-B7AB-4576-9AA3-D23DAF1ABD26}" destId="{91275DC8-8856-41CF-BEA9-B1277C3038CD}" srcOrd="1" destOrd="0" presId="urn:microsoft.com/office/officeart/2018/2/layout/IconLabelDescriptionList"/>
    <dgm:cxn modelId="{BA0D7E4B-63F3-4E03-BE5E-64F4F797A681}" type="presParOf" srcId="{33494B2E-B7AB-4576-9AA3-D23DAF1ABD26}" destId="{E9CA5477-7D47-4051-9FA8-D0DAC88CA1D8}" srcOrd="2" destOrd="0" presId="urn:microsoft.com/office/officeart/2018/2/layout/IconLabelDescriptionList"/>
    <dgm:cxn modelId="{2EAD4E43-C340-44BA-883E-EF6A2FBA59C0}" type="presParOf" srcId="{33494B2E-B7AB-4576-9AA3-D23DAF1ABD26}" destId="{52F1491B-EED5-494F-8690-31726145C9B9}" srcOrd="3" destOrd="0" presId="urn:microsoft.com/office/officeart/2018/2/layout/IconLabelDescriptionList"/>
    <dgm:cxn modelId="{14694ECB-FE8E-406B-A296-295F4FCDF5E0}" type="presParOf" srcId="{33494B2E-B7AB-4576-9AA3-D23DAF1ABD26}" destId="{620E0F8D-C01A-4131-9C64-7A517546267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DB779-A247-49AC-BCA3-7523806F31DC}">
      <dsp:nvSpPr>
        <dsp:cNvPr id="0" name=""/>
        <dsp:cNvSpPr/>
      </dsp:nvSpPr>
      <dsp:spPr>
        <a:xfrm>
          <a:off x="0" y="57337"/>
          <a:ext cx="5744684" cy="1088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To understand how most riders use uber throughout weeks.</a:t>
          </a:r>
          <a:endParaRPr lang="en-US" sz="3000" kern="1200" dirty="0"/>
        </a:p>
      </dsp:txBody>
      <dsp:txXfrm>
        <a:off x="53117" y="110454"/>
        <a:ext cx="5638450" cy="981866"/>
      </dsp:txXfrm>
    </dsp:sp>
    <dsp:sp modelId="{BAC2780E-D6AF-4CA3-BDDD-F2F2A20579C0}">
      <dsp:nvSpPr>
        <dsp:cNvPr id="0" name=""/>
        <dsp:cNvSpPr/>
      </dsp:nvSpPr>
      <dsp:spPr>
        <a:xfrm>
          <a:off x="0" y="1231837"/>
          <a:ext cx="5744684" cy="1088100"/>
        </a:xfrm>
        <a:prstGeom prst="roundRect">
          <a:avLst/>
        </a:prstGeom>
        <a:solidFill>
          <a:schemeClr val="accent2">
            <a:hueOff val="-489677"/>
            <a:satOff val="-10832"/>
            <a:lumOff val="-21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/>
            <a:t>Uber’s ride price is not constant like public transport .</a:t>
          </a:r>
          <a:endParaRPr lang="en-US" sz="3000" kern="1200" dirty="0"/>
        </a:p>
      </dsp:txBody>
      <dsp:txXfrm>
        <a:off x="53117" y="1284954"/>
        <a:ext cx="5638450" cy="981866"/>
      </dsp:txXfrm>
    </dsp:sp>
    <dsp:sp modelId="{DE4F4626-EED4-4B5F-B960-411E88C8E461}">
      <dsp:nvSpPr>
        <dsp:cNvPr id="0" name=""/>
        <dsp:cNvSpPr/>
      </dsp:nvSpPr>
      <dsp:spPr>
        <a:xfrm>
          <a:off x="0" y="2406338"/>
          <a:ext cx="5744684" cy="1088100"/>
        </a:xfrm>
        <a:prstGeom prst="roundRect">
          <a:avLst/>
        </a:prstGeom>
        <a:solidFill>
          <a:schemeClr val="accent2">
            <a:hueOff val="-979354"/>
            <a:satOff val="-21663"/>
            <a:lumOff val="-43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The factors that affected by the demand and supply of uber.</a:t>
          </a:r>
          <a:endParaRPr lang="en-US" sz="3000" kern="1200"/>
        </a:p>
      </dsp:txBody>
      <dsp:txXfrm>
        <a:off x="53117" y="2459455"/>
        <a:ext cx="5638450" cy="981866"/>
      </dsp:txXfrm>
    </dsp:sp>
    <dsp:sp modelId="{2943CD8F-64EC-499C-AB21-D91F746F6C5D}">
      <dsp:nvSpPr>
        <dsp:cNvPr id="0" name=""/>
        <dsp:cNvSpPr/>
      </dsp:nvSpPr>
      <dsp:spPr>
        <a:xfrm>
          <a:off x="0" y="3580838"/>
          <a:ext cx="5744684" cy="1088100"/>
        </a:xfrm>
        <a:prstGeom prst="roundRect">
          <a:avLst/>
        </a:prstGeom>
        <a:solidFill>
          <a:schemeClr val="accent2">
            <a:hueOff val="-1469031"/>
            <a:satOff val="-32495"/>
            <a:lumOff val="-64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Is their correlation between the distance between price .</a:t>
          </a:r>
          <a:endParaRPr lang="en-US" sz="3000" kern="1200"/>
        </a:p>
      </dsp:txBody>
      <dsp:txXfrm>
        <a:off x="53117" y="3633955"/>
        <a:ext cx="5638450" cy="981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12B5D-70FB-4894-B7D3-08ACBED465C7}">
      <dsp:nvSpPr>
        <dsp:cNvPr id="0" name=""/>
        <dsp:cNvSpPr/>
      </dsp:nvSpPr>
      <dsp:spPr>
        <a:xfrm>
          <a:off x="728702" y="279355"/>
          <a:ext cx="1621807" cy="1621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54E35-3C70-4887-BC52-F0C10B67B556}">
      <dsp:nvSpPr>
        <dsp:cNvPr id="0" name=""/>
        <dsp:cNvSpPr/>
      </dsp:nvSpPr>
      <dsp:spPr>
        <a:xfrm>
          <a:off x="6819" y="2085381"/>
          <a:ext cx="2615625" cy="39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2500" kern="1200" dirty="0"/>
            <a:t>Dates or Days</a:t>
          </a:r>
          <a:endParaRPr lang="en-US" sz="2500" kern="1200" dirty="0"/>
        </a:p>
      </dsp:txBody>
      <dsp:txXfrm>
        <a:off x="6819" y="2085381"/>
        <a:ext cx="2615625" cy="392343"/>
      </dsp:txXfrm>
    </dsp:sp>
    <dsp:sp modelId="{D9872B0E-58E3-4B55-90AC-5A7FF91E456D}">
      <dsp:nvSpPr>
        <dsp:cNvPr id="0" name=""/>
        <dsp:cNvSpPr/>
      </dsp:nvSpPr>
      <dsp:spPr>
        <a:xfrm>
          <a:off x="354697" y="2437741"/>
          <a:ext cx="2615625" cy="1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9CD6A-A0E3-472C-A289-408A4FF3A2BD}">
      <dsp:nvSpPr>
        <dsp:cNvPr id="0" name=""/>
        <dsp:cNvSpPr/>
      </dsp:nvSpPr>
      <dsp:spPr>
        <a:xfrm>
          <a:off x="4139046" y="278686"/>
          <a:ext cx="1621807" cy="162180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0D0DF-C18D-4C38-8095-0C7CFE906E3F}">
      <dsp:nvSpPr>
        <dsp:cNvPr id="0" name=""/>
        <dsp:cNvSpPr/>
      </dsp:nvSpPr>
      <dsp:spPr>
        <a:xfrm>
          <a:off x="3610687" y="2051247"/>
          <a:ext cx="2615625" cy="39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2500" kern="1200" dirty="0"/>
            <a:t>Weather Conditions</a:t>
          </a:r>
          <a:endParaRPr lang="en-US" sz="2500" kern="1200" dirty="0"/>
        </a:p>
      </dsp:txBody>
      <dsp:txXfrm>
        <a:off x="3610687" y="2051247"/>
        <a:ext cx="2615625" cy="392343"/>
      </dsp:txXfrm>
    </dsp:sp>
    <dsp:sp modelId="{3D77626D-6870-4E9C-8A5F-ECA987855990}">
      <dsp:nvSpPr>
        <dsp:cNvPr id="0" name=""/>
        <dsp:cNvSpPr/>
      </dsp:nvSpPr>
      <dsp:spPr>
        <a:xfrm>
          <a:off x="3781226" y="2437741"/>
          <a:ext cx="2615625" cy="1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D84C9C-B3B2-40FA-9893-131B30E80574}">
      <dsp:nvSpPr>
        <dsp:cNvPr id="0" name=""/>
        <dsp:cNvSpPr/>
      </dsp:nvSpPr>
      <dsp:spPr>
        <a:xfrm>
          <a:off x="7522538" y="293819"/>
          <a:ext cx="1783992" cy="1621807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" b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A5477-7D47-4051-9FA8-D0DAC88CA1D8}">
      <dsp:nvSpPr>
        <dsp:cNvPr id="0" name=""/>
        <dsp:cNvSpPr/>
      </dsp:nvSpPr>
      <dsp:spPr>
        <a:xfrm>
          <a:off x="7135362" y="2093914"/>
          <a:ext cx="2615625" cy="39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2500" kern="1200" dirty="0"/>
            <a:t>Location of Pickups</a:t>
          </a:r>
          <a:endParaRPr lang="en-US" sz="2500" kern="1200" dirty="0"/>
        </a:p>
      </dsp:txBody>
      <dsp:txXfrm>
        <a:off x="7135362" y="2093914"/>
        <a:ext cx="2615625" cy="392343"/>
      </dsp:txXfrm>
    </dsp:sp>
    <dsp:sp modelId="{620E0F8D-C01A-4131-9C64-7A5175462679}">
      <dsp:nvSpPr>
        <dsp:cNvPr id="0" name=""/>
        <dsp:cNvSpPr/>
      </dsp:nvSpPr>
      <dsp:spPr>
        <a:xfrm>
          <a:off x="7288847" y="2437741"/>
          <a:ext cx="2615625" cy="1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12B5D-70FB-4894-B7D3-08ACBED465C7}">
      <dsp:nvSpPr>
        <dsp:cNvPr id="0" name=""/>
        <dsp:cNvSpPr/>
      </dsp:nvSpPr>
      <dsp:spPr>
        <a:xfrm>
          <a:off x="728702" y="279355"/>
          <a:ext cx="1621807" cy="1621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54E35-3C70-4887-BC52-F0C10B67B556}">
      <dsp:nvSpPr>
        <dsp:cNvPr id="0" name=""/>
        <dsp:cNvSpPr/>
      </dsp:nvSpPr>
      <dsp:spPr>
        <a:xfrm>
          <a:off x="6819" y="2085381"/>
          <a:ext cx="2615625" cy="39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2500" kern="1200" dirty="0"/>
            <a:t>Days or Dates</a:t>
          </a:r>
          <a:endParaRPr lang="en-US" sz="2500" kern="1200" dirty="0"/>
        </a:p>
      </dsp:txBody>
      <dsp:txXfrm>
        <a:off x="6819" y="2085381"/>
        <a:ext cx="2615625" cy="392343"/>
      </dsp:txXfrm>
    </dsp:sp>
    <dsp:sp modelId="{D9872B0E-58E3-4B55-90AC-5A7FF91E456D}">
      <dsp:nvSpPr>
        <dsp:cNvPr id="0" name=""/>
        <dsp:cNvSpPr/>
      </dsp:nvSpPr>
      <dsp:spPr>
        <a:xfrm>
          <a:off x="354697" y="2437741"/>
          <a:ext cx="2615625" cy="1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9CD6A-A0E3-472C-A289-408A4FF3A2BD}">
      <dsp:nvSpPr>
        <dsp:cNvPr id="0" name=""/>
        <dsp:cNvSpPr/>
      </dsp:nvSpPr>
      <dsp:spPr>
        <a:xfrm>
          <a:off x="4139046" y="278686"/>
          <a:ext cx="1621807" cy="162180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0D0DF-C18D-4C38-8095-0C7CFE906E3F}">
      <dsp:nvSpPr>
        <dsp:cNvPr id="0" name=""/>
        <dsp:cNvSpPr/>
      </dsp:nvSpPr>
      <dsp:spPr>
        <a:xfrm>
          <a:off x="3610687" y="2051247"/>
          <a:ext cx="2615625" cy="39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2500" kern="1200" dirty="0"/>
            <a:t>Weather Conditions</a:t>
          </a:r>
          <a:endParaRPr lang="en-US" sz="2500" kern="1200" dirty="0"/>
        </a:p>
      </dsp:txBody>
      <dsp:txXfrm>
        <a:off x="3610687" y="2051247"/>
        <a:ext cx="2615625" cy="392343"/>
      </dsp:txXfrm>
    </dsp:sp>
    <dsp:sp modelId="{3D77626D-6870-4E9C-8A5F-ECA987855990}">
      <dsp:nvSpPr>
        <dsp:cNvPr id="0" name=""/>
        <dsp:cNvSpPr/>
      </dsp:nvSpPr>
      <dsp:spPr>
        <a:xfrm>
          <a:off x="3781226" y="2437741"/>
          <a:ext cx="2615625" cy="1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D84C9C-B3B2-40FA-9893-131B30E80574}">
      <dsp:nvSpPr>
        <dsp:cNvPr id="0" name=""/>
        <dsp:cNvSpPr/>
      </dsp:nvSpPr>
      <dsp:spPr>
        <a:xfrm>
          <a:off x="7522538" y="293819"/>
          <a:ext cx="1783992" cy="1621807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" b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A5477-7D47-4051-9FA8-D0DAC88CA1D8}">
      <dsp:nvSpPr>
        <dsp:cNvPr id="0" name=""/>
        <dsp:cNvSpPr/>
      </dsp:nvSpPr>
      <dsp:spPr>
        <a:xfrm>
          <a:off x="7135362" y="2093914"/>
          <a:ext cx="2615625" cy="39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2500" kern="1200" dirty="0"/>
            <a:t>Location of Pickups</a:t>
          </a:r>
          <a:endParaRPr lang="en-US" sz="2500" kern="1200" dirty="0"/>
        </a:p>
      </dsp:txBody>
      <dsp:txXfrm>
        <a:off x="7135362" y="2093914"/>
        <a:ext cx="2615625" cy="392343"/>
      </dsp:txXfrm>
    </dsp:sp>
    <dsp:sp modelId="{620E0F8D-C01A-4131-9C64-7A5175462679}">
      <dsp:nvSpPr>
        <dsp:cNvPr id="0" name=""/>
        <dsp:cNvSpPr/>
      </dsp:nvSpPr>
      <dsp:spPr>
        <a:xfrm>
          <a:off x="7288847" y="2437741"/>
          <a:ext cx="2615625" cy="1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1FBDA-CE4A-4C01-9A92-9D5AC1147DD9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AB53-DC7E-4AB7-BFAC-6595890A2B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83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D0B7A35-6D1B-4CCF-A33D-9D7AB220E466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1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E3C6-C013-440B-AEE4-5CD787834725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38B2-2975-4F2F-880D-B591B32EEAEA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93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B0857-26F4-4748-B6FB-24CB8C36AF8B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6201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323E-586D-4D18-8DC8-317ADCD06731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49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5155-474D-49C8-B201-8B186ADB1044}" type="datetime1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74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90EC-8824-43CB-9ACF-54C428D14ED3}" type="datetime1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74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C666-1E04-4ACA-9BA6-6D0584D0972F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46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9C22-7882-4E33-BDA6-41FE0421FA94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3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3A9C-456F-4904-BB44-5AED627EA34A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7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7837B-F61C-4CC2-9AB7-18916A76104F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1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97D43-5E08-4A8D-8919-D14D4B0C1EC1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611EE-3D33-4F80-BACB-01B985F6FEEB}" type="datetime1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8D11C-0103-4F65-B8F7-5E13E00FB2BC}" type="datetime1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1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5189-D249-41EF-A6F0-B1DFC0FCF24A}" type="datetime1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94958-0428-4DAD-93F5-65592A9B5ABF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8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393-86BA-462B-BE00-C2E745403A64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1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0DAE6-1C82-4299-8D93-4B2465F385D3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94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1.png"/><Relationship Id="rId18" Type="http://schemas.openxmlformats.org/officeDocument/2006/relationships/image" Target="../media/image33.png"/><Relationship Id="rId3" Type="http://schemas.openxmlformats.org/officeDocument/2006/relationships/diagramData" Target="../diagrams/data2.xml"/><Relationship Id="rId21" Type="http://schemas.openxmlformats.org/officeDocument/2006/relationships/image" Target="../media/image33.png"/><Relationship Id="rId7" Type="http://schemas.microsoft.com/office/2007/relationships/diagramDrawing" Target="../diagrams/drawing2.xml"/><Relationship Id="rId12" Type="http://schemas.openxmlformats.org/officeDocument/2006/relationships/image" Target="../media/image30.svg"/><Relationship Id="rId17" Type="http://schemas.openxmlformats.org/officeDocument/2006/relationships/image" Target="../media/image32.svg"/><Relationship Id="rId2" Type="http://schemas.openxmlformats.org/officeDocument/2006/relationships/image" Target="../media/image1.jpeg"/><Relationship Id="rId16" Type="http://schemas.openxmlformats.org/officeDocument/2006/relationships/image" Target="../media/image31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9.png"/><Relationship Id="rId5" Type="http://schemas.openxmlformats.org/officeDocument/2006/relationships/diagramQuickStyle" Target="../diagrams/quickStyle2.xml"/><Relationship Id="rId15" Type="http://schemas.openxmlformats.org/officeDocument/2006/relationships/slide" Target="slide11.xml"/><Relationship Id="rId10" Type="http://schemas.openxmlformats.org/officeDocument/2006/relationships/slide" Target="slide12.xml"/><Relationship Id="rId19" Type="http://schemas.openxmlformats.org/officeDocument/2006/relationships/image" Target="../media/image34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30.svg"/><Relationship Id="rId14" Type="http://schemas.openxmlformats.org/officeDocument/2006/relationships/image" Target="../media/image32.svg"/><Relationship Id="rId22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2.svg"/><Relationship Id="rId18" Type="http://schemas.openxmlformats.org/officeDocument/2006/relationships/image" Target="../media/image34.svg"/><Relationship Id="rId3" Type="http://schemas.openxmlformats.org/officeDocument/2006/relationships/diagramLayout" Target="../diagrams/layout3.xml"/><Relationship Id="rId21" Type="http://schemas.openxmlformats.org/officeDocument/2006/relationships/image" Target="../media/image34.sv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17" Type="http://schemas.openxmlformats.org/officeDocument/2006/relationships/image" Target="../media/image33.png"/><Relationship Id="rId25" Type="http://schemas.openxmlformats.org/officeDocument/2006/relationships/image" Target="../media/image46.svg"/><Relationship Id="rId2" Type="http://schemas.openxmlformats.org/officeDocument/2006/relationships/diagramData" Target="../diagrams/data3.xml"/><Relationship Id="rId16" Type="http://schemas.openxmlformats.org/officeDocument/2006/relationships/image" Target="../media/image32.sv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30.svg"/><Relationship Id="rId24" Type="http://schemas.openxmlformats.org/officeDocument/2006/relationships/image" Target="../media/image45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31.png"/><Relationship Id="rId23" Type="http://schemas.openxmlformats.org/officeDocument/2006/relationships/image" Target="../media/image44.svg"/><Relationship Id="rId10" Type="http://schemas.openxmlformats.org/officeDocument/2006/relationships/image" Target="../media/image29.png"/><Relationship Id="rId19" Type="http://schemas.openxmlformats.org/officeDocument/2006/relationships/slide" Target="slide13.xml"/><Relationship Id="rId4" Type="http://schemas.openxmlformats.org/officeDocument/2006/relationships/diagramQuickStyle" Target="../diagrams/quickStyle3.xml"/><Relationship Id="rId9" Type="http://schemas.openxmlformats.org/officeDocument/2006/relationships/slide" Target="slide12.xml"/><Relationship Id="rId14" Type="http://schemas.openxmlformats.org/officeDocument/2006/relationships/slide" Target="slide11.xml"/><Relationship Id="rId2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6FE91E34-5146-465A-9C7E-8D888487A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0847" y="1336690"/>
            <a:ext cx="755703" cy="755703"/>
          </a:xfrm>
          <a:prstGeom prst="rect">
            <a:avLst/>
          </a:prstGeom>
        </p:spPr>
      </p:pic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FE0F9D31-7A26-4271-8A10-A4CCFC525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2191" y="3470564"/>
            <a:ext cx="831273" cy="831273"/>
          </a:xfrm>
          <a:prstGeom prst="rect">
            <a:avLst/>
          </a:prstGeom>
        </p:spPr>
      </p:pic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C755F516-8DCB-4EE4-8724-9C5117531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4208" y="5576544"/>
            <a:ext cx="1106424" cy="1106424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1EF9423B-0344-4A6C-895C-CE13394693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24436" y="423909"/>
            <a:ext cx="624548" cy="62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00F76C-E9C7-4684-847B-69BB2DEA50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791" y="2252922"/>
            <a:ext cx="3237459" cy="1116505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17" name="Graphic 16" descr="Lights On with solid fill">
            <a:extLst>
              <a:ext uri="{FF2B5EF4-FFF2-40B4-BE49-F238E27FC236}">
                <a16:creationId xmlns:a16="http://schemas.microsoft.com/office/drawing/2014/main" id="{0DA8499E-B311-42CD-97F4-E6F5EAABF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67959" y="2324250"/>
            <a:ext cx="516155" cy="51615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0298EB-12E5-4A95-8E7D-10B1BE174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627789" y="3331677"/>
            <a:ext cx="5093933" cy="161221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836F6F-0130-4054-AA8F-1FC7DB4A6B31}"/>
              </a:ext>
            </a:extLst>
          </p:cNvPr>
          <p:cNvSpPr/>
          <p:nvPr/>
        </p:nvSpPr>
        <p:spPr>
          <a:xfrm>
            <a:off x="1251338" y="2252922"/>
            <a:ext cx="4678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Group Project 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46278-C208-4DE3-843C-6DE2D9F3F3EC}"/>
              </a:ext>
            </a:extLst>
          </p:cNvPr>
          <p:cNvSpPr txBox="1">
            <a:spLocks/>
          </p:cNvSpPr>
          <p:nvPr/>
        </p:nvSpPr>
        <p:spPr>
          <a:xfrm>
            <a:off x="2138022" y="4689899"/>
            <a:ext cx="7583807" cy="8866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cap="none" dirty="0">
                <a:latin typeface="Calibri" panose="020F0502020204030204" pitchFamily="34" charset="0"/>
                <a:cs typeface="Calibri" panose="020F0502020204030204" pitchFamily="34" charset="0"/>
              </a:rPr>
              <a:t>Vik Shah, David Cheung, </a:t>
            </a:r>
            <a:r>
              <a:rPr lang="en-AU" sz="40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Sak</a:t>
            </a:r>
            <a:r>
              <a:rPr lang="en-AU" sz="4000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40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Qasse</a:t>
            </a:r>
            <a:endParaRPr lang="en-AU" sz="40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BEBE81-5E50-4523-AC24-664E9331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00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0C9E38-3174-CDE5-5E32-C14D2F409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94780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802002DC-10FE-443D-A7E4-D1E9EE4EE1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6622795"/>
                  </p:ext>
                </p:extLst>
              </p:nvPr>
            </p:nvGraphicFramePr>
            <p:xfrm>
              <a:off x="5237162" y="2653782"/>
              <a:ext cx="1714500" cy="1714500"/>
            </p:xfrm>
            <a:graphic>
              <a:graphicData uri="http://schemas.microsoft.com/office/powerpoint/2016/slidezoom">
                <pslz:sldZm>
                  <pslz:sldZmObj sldId="274" cId="4224514260">
                    <pslz:zmPr id="{FCAD9615-986B-4FCC-8770-776B3EFA65B3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02002DC-10FE-443D-A7E4-D1E9EE4EE1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237162" y="2653782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635000"/>
              </a:effectLst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D989067-761E-4215-A4A5-E320421E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Influencers on uber demand?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EB07A-3664-424E-B3DC-48F239D0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A0B37CBB-E924-4569-A9B5-1E32AF0911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8495982"/>
                  </p:ext>
                </p:extLst>
              </p:nvPr>
            </p:nvGraphicFramePr>
            <p:xfrm>
              <a:off x="1674812" y="2661027"/>
              <a:ext cx="1714500" cy="1714500"/>
            </p:xfrm>
            <a:graphic>
              <a:graphicData uri="http://schemas.microsoft.com/office/powerpoint/2016/slidezoom">
                <pslz:sldZm>
                  <pslz:sldZmObj sldId="284" cId="2079850882">
                    <pslz:zmPr id="{0CD123B2-D1DC-4999-8B85-94E048D771A7}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0B37CBB-E924-4569-A9B5-1E32AF0911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74812" y="2661027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6350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DBC1BE71-FA92-4EA8-8613-B24A3AE6B2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4620826"/>
                  </p:ext>
                </p:extLst>
              </p:nvPr>
            </p:nvGraphicFramePr>
            <p:xfrm>
              <a:off x="5237162" y="2661027"/>
              <a:ext cx="1714500" cy="1714500"/>
            </p:xfrm>
            <a:graphic>
              <a:graphicData uri="http://schemas.microsoft.com/office/powerpoint/2016/slidezoom">
                <pslz:sldZm>
                  <pslz:sldZmObj sldId="274" cId="4224514260">
                    <pslz:zmPr id="{56B72201-545B-4A1F-85E2-B37B39503CFE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BC1BE71-FA92-4EA8-8613-B24A3AE6B2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237162" y="2661027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6350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236AEB08-BDCE-4903-9E12-7386C2203F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373596"/>
                  </p:ext>
                </p:extLst>
              </p:nvPr>
            </p:nvGraphicFramePr>
            <p:xfrm>
              <a:off x="8666160" y="2653782"/>
              <a:ext cx="1714500" cy="1714500"/>
            </p:xfrm>
            <a:graphic>
              <a:graphicData uri="http://schemas.microsoft.com/office/powerpoint/2016/slidezoom">
                <pslz:sldZm>
                  <pslz:sldZmObj sldId="278" cId="1157220359">
                    <pslz:zmPr id="{E2205A74-F7CB-4529-9EFD-4C20334C7F40}" returnToParent="0" imageType="cover" transitionDur="100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236AEB08-BDCE-4903-9E12-7386C2203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8666160" y="2653782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6350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666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1DFBFC8-C6F8-4711-8DF8-A1BB9882264B}"/>
              </a:ext>
            </a:extLst>
          </p:cNvPr>
          <p:cNvSpPr txBox="1">
            <a:spLocks/>
          </p:cNvSpPr>
          <p:nvPr/>
        </p:nvSpPr>
        <p:spPr>
          <a:xfrm>
            <a:off x="5128643" y="618518"/>
            <a:ext cx="5918767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Dates or Days</a:t>
            </a:r>
            <a:r>
              <a:rPr lang="en-US" dirty="0"/>
              <a:t> influence </a:t>
            </a:r>
            <a:br>
              <a:rPr lang="en-US" dirty="0"/>
            </a:br>
            <a:r>
              <a:rPr lang="en-US" dirty="0"/>
              <a:t>on uber demand?</a:t>
            </a:r>
            <a:endParaRPr lang="en-AU" dirty="0"/>
          </a:p>
        </p:txBody>
      </p:sp>
      <p:sp>
        <p:nvSpPr>
          <p:cNvPr id="17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1A77C335-B4A3-4D7D-A6D3-E14C63361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17" y="1181252"/>
            <a:ext cx="3178638" cy="2119092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AD131851-F52C-497D-8DC8-F488D61FE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16" y="3552195"/>
            <a:ext cx="3178638" cy="2119092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9735868-B83A-6779-57BC-B4CD4F34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en-AU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Dates – summer holidays &amp; public holiday (4</a:t>
            </a:r>
            <a:r>
              <a:rPr lang="en-AU" sz="22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AU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Jul)</a:t>
            </a:r>
          </a:p>
          <a:p>
            <a:r>
              <a:rPr lang="en-AU" sz="2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Days – Saturdays</a:t>
            </a:r>
            <a:r>
              <a:rPr lang="en-AU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e.g., going out / alcohol consumption</a:t>
            </a:r>
          </a:p>
          <a:p>
            <a:r>
              <a:rPr lang="en-AU" sz="2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Days – Sundays</a:t>
            </a:r>
            <a:r>
              <a:rPr lang="en-AU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e.g., staying in / tired / work week</a:t>
            </a:r>
          </a:p>
          <a:p>
            <a:r>
              <a:rPr lang="en-AU" sz="2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Days – Mid-week</a:t>
            </a:r>
            <a:r>
              <a:rPr lang="en-AU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e.g., cheap flights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EB07A-3664-424E-B3DC-48F239D0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8" name="Rectangle 17" descr="Dragon Dance">
            <a:extLst>
              <a:ext uri="{FF2B5EF4-FFF2-40B4-BE49-F238E27FC236}">
                <a16:creationId xmlns:a16="http://schemas.microsoft.com/office/drawing/2014/main" id="{D360865E-C88E-4CC7-9F08-C7B99E5995E7}"/>
              </a:ext>
            </a:extLst>
          </p:cNvPr>
          <p:cNvSpPr/>
          <p:nvPr/>
        </p:nvSpPr>
        <p:spPr>
          <a:xfrm>
            <a:off x="10441739" y="808396"/>
            <a:ext cx="1211342" cy="110122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985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9067-761E-4215-A4A5-E320421E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AU" dirty="0"/>
              <a:t>Weather influence</a:t>
            </a:r>
            <a:br>
              <a:rPr lang="en-US" dirty="0"/>
            </a:br>
            <a:r>
              <a:rPr lang="en-US" dirty="0"/>
              <a:t>on uber demand?</a:t>
            </a:r>
            <a:endParaRPr lang="en-AU" dirty="0"/>
          </a:p>
        </p:txBody>
      </p:sp>
      <p:sp>
        <p:nvSpPr>
          <p:cNvPr id="15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5AE5D99-0E74-466F-B25A-A18970324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87" y="1147146"/>
            <a:ext cx="3302384" cy="2201590"/>
          </a:xfrm>
          <a:prstGeom prst="rect">
            <a:avLst/>
          </a:prstGeom>
        </p:spPr>
      </p:pic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9FD9D099-A731-4DCA-9E7E-84FF3566F5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3710184"/>
            <a:ext cx="4635583" cy="180787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E30E97-15DE-0F2A-C04B-CF5C230F2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Temperature influence not the strongest correlation </a:t>
            </a:r>
          </a:p>
          <a:p>
            <a:r>
              <a:rPr lang="en-US" dirty="0"/>
              <a:t>Rain influence even weaker correlation – it’s summer…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3B539-DBC3-47F3-BBB0-B1681E70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 descr="Taxi">
            <a:extLst>
              <a:ext uri="{FF2B5EF4-FFF2-40B4-BE49-F238E27FC236}">
                <a16:creationId xmlns:a16="http://schemas.microsoft.com/office/drawing/2014/main" id="{3DEFF37E-1648-43DB-A7B8-D76D57401D94}"/>
              </a:ext>
            </a:extLst>
          </p:cNvPr>
          <p:cNvSpPr/>
          <p:nvPr/>
        </p:nvSpPr>
        <p:spPr>
          <a:xfrm>
            <a:off x="10666321" y="581643"/>
            <a:ext cx="1621807" cy="1621807"/>
          </a:xfrm>
          <a:prstGeom prst="rect">
            <a:avLst/>
          </a:prstGeom>
          <a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30" name="Picture 6" descr="Homer Simpson - - Homer Simpson Doh Png - Free Transparent PNG Clipart  Images Download">
            <a:extLst>
              <a:ext uri="{FF2B5EF4-FFF2-40B4-BE49-F238E27FC236}">
                <a16:creationId xmlns:a16="http://schemas.microsoft.com/office/drawing/2014/main" id="{0A25F6EC-9537-4617-AA20-A36A69F86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55" b="94399" l="5833" r="92500">
                        <a14:foregroundMark x1="19524" y1="12685" x2="19524" y2="12685"/>
                        <a14:foregroundMark x1="45595" y1="10214" x2="54048" y2="40362"/>
                        <a14:foregroundMark x1="54048" y1="40362" x2="45119" y2="57166"/>
                        <a14:foregroundMark x1="45119" y1="57166" x2="26786" y2="66145"/>
                        <a14:foregroundMark x1="26786" y1="66145" x2="18214" y2="75288"/>
                        <a14:foregroundMark x1="18214" y1="75288" x2="15000" y2="86409"/>
                        <a14:foregroundMark x1="15000" y1="86409" x2="15952" y2="92010"/>
                        <a14:foregroundMark x1="30119" y1="93081" x2="41548" y2="87397"/>
                        <a14:foregroundMark x1="41548" y1="87397" x2="61548" y2="68122"/>
                        <a14:foregroundMark x1="61548" y1="68122" x2="62024" y2="56178"/>
                        <a14:foregroundMark x1="62024" y1="56178" x2="61786" y2="55684"/>
                        <a14:foregroundMark x1="69405" y1="62685" x2="83333" y2="50577"/>
                        <a14:foregroundMark x1="83333" y1="50577" x2="91429" y2="29984"/>
                        <a14:foregroundMark x1="91429" y1="29984" x2="87500" y2="25041"/>
                        <a14:foregroundMark x1="58810" y1="8155" x2="42619" y2="9143"/>
                        <a14:foregroundMark x1="40357" y1="21252" x2="47738" y2="53213"/>
                        <a14:foregroundMark x1="47738" y1="53213" x2="47738" y2="53213"/>
                        <a14:foregroundMark x1="61905" y1="13180" x2="67262" y2="36985"/>
                        <a14:foregroundMark x1="67262" y1="36985" x2="66429" y2="38797"/>
                        <a14:foregroundMark x1="80833" y1="27348" x2="93214" y2="44893"/>
                        <a14:foregroundMark x1="93214" y1="44893" x2="88571" y2="52554"/>
                        <a14:foregroundMark x1="88571" y1="52554" x2="81190" y2="58402"/>
                        <a14:foregroundMark x1="26548" y1="60297" x2="15595" y2="78748"/>
                        <a14:foregroundMark x1="47976" y1="61944" x2="37381" y2="82867"/>
                        <a14:foregroundMark x1="37381" y1="82867" x2="37381" y2="82867"/>
                        <a14:foregroundMark x1="68214" y1="80395" x2="56071" y2="83690"/>
                        <a14:foregroundMark x1="56071" y1="83690" x2="45833" y2="90610"/>
                        <a14:foregroundMark x1="45833" y1="90610" x2="44643" y2="92092"/>
                        <a14:foregroundMark x1="66667" y1="90033" x2="44286" y2="93904"/>
                        <a14:foregroundMark x1="6667" y1="85585" x2="13333" y2="93163"/>
                        <a14:foregroundMark x1="28690" y1="60956" x2="45238" y2="52636"/>
                        <a14:foregroundMark x1="20119" y1="58649" x2="41071" y2="53460"/>
                        <a14:foregroundMark x1="63690" y1="52801" x2="63690" y2="52801"/>
                        <a14:foregroundMark x1="63690" y1="73641" x2="73571" y2="87232"/>
                        <a14:foregroundMark x1="26786" y1="11862" x2="26786" y2="11862"/>
                        <a14:foregroundMark x1="6310" y1="71746" x2="6310" y2="71746"/>
                        <a14:foregroundMark x1="6071" y1="74712" x2="6071" y2="74712"/>
                        <a14:foregroundMark x1="5952" y1="87644" x2="5952" y2="87644"/>
                        <a14:foregroundMark x1="20119" y1="94152" x2="20119" y2="94152"/>
                        <a14:foregroundMark x1="22619" y1="93493" x2="22619" y2="93493"/>
                        <a14:foregroundMark x1="25714" y1="93904" x2="25714" y2="93904"/>
                        <a14:foregroundMark x1="28929" y1="94399" x2="28929" y2="94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475" y="3802011"/>
            <a:ext cx="938780" cy="13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1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raffic Light">
            <a:extLst>
              <a:ext uri="{FF2B5EF4-FFF2-40B4-BE49-F238E27FC236}">
                <a16:creationId xmlns:a16="http://schemas.microsoft.com/office/drawing/2014/main" id="{99946C92-A183-4ABA-9618-D821DB7F1EA2}"/>
              </a:ext>
            </a:extLst>
          </p:cNvPr>
          <p:cNvSpPr/>
          <p:nvPr/>
        </p:nvSpPr>
        <p:spPr>
          <a:xfrm>
            <a:off x="6279005" y="0"/>
            <a:ext cx="1340340" cy="1340336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89067-761E-4215-A4A5-E320421E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 fontScale="90000"/>
          </a:bodyPr>
          <a:lstStyle/>
          <a:p>
            <a:r>
              <a:rPr lang="en-AU" dirty="0"/>
              <a:t>Location of Pickups</a:t>
            </a:r>
            <a:r>
              <a:rPr lang="en-US" dirty="0"/>
              <a:t> </a:t>
            </a:r>
            <a:r>
              <a:rPr lang="en-AU" dirty="0"/>
              <a:t>influence</a:t>
            </a:r>
            <a:br>
              <a:rPr lang="en-US" dirty="0"/>
            </a:br>
            <a:r>
              <a:rPr lang="en-US" dirty="0"/>
              <a:t>on uber demand?</a:t>
            </a:r>
            <a:endParaRPr lang="en-AU" dirty="0"/>
          </a:p>
        </p:txBody>
      </p:sp>
      <p:sp>
        <p:nvSpPr>
          <p:cNvPr id="89" name="Content Placeholder 19">
            <a:extLst>
              <a:ext uri="{FF2B5EF4-FFF2-40B4-BE49-F238E27FC236}">
                <a16:creationId xmlns:a16="http://schemas.microsoft.com/office/drawing/2014/main" id="{47C1B6BB-C174-D358-198D-6D86A1EB5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 dirty="0"/>
              <a:t>No airports, there is a hospital</a:t>
            </a:r>
          </a:p>
          <a:p>
            <a:pPr marL="0" indent="0">
              <a:buNone/>
            </a:pPr>
            <a:r>
              <a:rPr lang="en-US" dirty="0"/>
              <a:t>  “Uber is quicker than an ambulance” </a:t>
            </a:r>
          </a:p>
          <a:p>
            <a:r>
              <a:rPr lang="en-US" dirty="0"/>
              <a:t>Nearby Shopping Mall, Hotel, Parking Lot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0A19A69-D3B9-4AF0-B7BD-45737B536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284353"/>
            <a:ext cx="4392168" cy="1712945"/>
          </a:xfrm>
          <a:prstGeom prst="rect">
            <a:avLst/>
          </a:prstGeom>
        </p:spPr>
      </p:pic>
      <p:pic>
        <p:nvPicPr>
          <p:cNvPr id="16" name="Content Placeholder 15" descr="Map&#10;&#10;Description automatically generated">
            <a:extLst>
              <a:ext uri="{FF2B5EF4-FFF2-40B4-BE49-F238E27FC236}">
                <a16:creationId xmlns:a16="http://schemas.microsoft.com/office/drawing/2014/main" id="{AF6AA58A-B46E-4651-B6CC-296324670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2623217"/>
            <a:ext cx="4392168" cy="1712945"/>
          </a:xfrm>
          <a:prstGeom prst="rect">
            <a:avLst/>
          </a:prstGeom>
        </p:spPr>
      </p:pic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261748E-A25E-4EEC-AA66-B6D9E6CF31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4904768"/>
            <a:ext cx="4392168" cy="17019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19E8C-B21C-44B8-B9DF-49678ADB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2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Map&#10;&#10;Description automatically generated">
            <a:extLst>
              <a:ext uri="{FF2B5EF4-FFF2-40B4-BE49-F238E27FC236}">
                <a16:creationId xmlns:a16="http://schemas.microsoft.com/office/drawing/2014/main" id="{AF6AA58A-B46E-4651-B6CC-296324670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2623217"/>
            <a:ext cx="4392168" cy="1712945"/>
          </a:xfrm>
          <a:prstGeom prst="rect">
            <a:avLst/>
          </a:prstGeom>
        </p:spPr>
      </p:pic>
      <p:sp>
        <p:nvSpPr>
          <p:cNvPr id="11" name="Rectangle 10" descr="Traffic Light">
            <a:extLst>
              <a:ext uri="{FF2B5EF4-FFF2-40B4-BE49-F238E27FC236}">
                <a16:creationId xmlns:a16="http://schemas.microsoft.com/office/drawing/2014/main" id="{99946C92-A183-4ABA-9618-D821DB7F1EA2}"/>
              </a:ext>
            </a:extLst>
          </p:cNvPr>
          <p:cNvSpPr/>
          <p:nvPr/>
        </p:nvSpPr>
        <p:spPr>
          <a:xfrm>
            <a:off x="6279005" y="0"/>
            <a:ext cx="1340340" cy="1340336"/>
          </a:xfrm>
          <a:prstGeom prst="rect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89067-761E-4215-A4A5-E320421E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tx1">
                    <a:lumMod val="85000"/>
                  </a:schemeClr>
                </a:solidFill>
              </a:rPr>
              <a:t>Location of Pickups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AU" dirty="0">
                <a:solidFill>
                  <a:schemeClr val="tx1">
                    <a:lumMod val="85000"/>
                  </a:schemeClr>
                </a:solidFill>
              </a:rPr>
              <a:t>influence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on uber demand?</a:t>
            </a:r>
            <a:endParaRPr lang="en-AU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89" name="Content Placeholder 19">
            <a:extLst>
              <a:ext uri="{FF2B5EF4-FFF2-40B4-BE49-F238E27FC236}">
                <a16:creationId xmlns:a16="http://schemas.microsoft.com/office/drawing/2014/main" id="{47C1B6BB-C174-D358-198D-6D86A1EB5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No airports, there is a hospital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 “Uber is quicker than an ambulance”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Nearby Shopping Mall, Hotel, Parking Lot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0A19A69-D3B9-4AF0-B7BD-45737B5363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65" y="284353"/>
            <a:ext cx="8179047" cy="3189827"/>
          </a:xfrm>
          <a:prstGeom prst="rect">
            <a:avLst/>
          </a:prstGeom>
        </p:spPr>
      </p:pic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261748E-A25E-4EEC-AA66-B6D9E6CF31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4904768"/>
            <a:ext cx="4392168" cy="17019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19E8C-B21C-44B8-B9DF-49678ADB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39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raffic Light">
            <a:extLst>
              <a:ext uri="{FF2B5EF4-FFF2-40B4-BE49-F238E27FC236}">
                <a16:creationId xmlns:a16="http://schemas.microsoft.com/office/drawing/2014/main" id="{99946C92-A183-4ABA-9618-D821DB7F1EA2}"/>
              </a:ext>
            </a:extLst>
          </p:cNvPr>
          <p:cNvSpPr/>
          <p:nvPr/>
        </p:nvSpPr>
        <p:spPr>
          <a:xfrm>
            <a:off x="6279005" y="0"/>
            <a:ext cx="1340340" cy="1340336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89067-761E-4215-A4A5-E320421E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tx1">
                    <a:lumMod val="85000"/>
                  </a:schemeClr>
                </a:solidFill>
              </a:rPr>
              <a:t>Location of Pickups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AU" dirty="0">
                <a:solidFill>
                  <a:schemeClr val="tx1">
                    <a:lumMod val="85000"/>
                  </a:schemeClr>
                </a:solidFill>
              </a:rPr>
              <a:t>influence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on uber demand?</a:t>
            </a:r>
            <a:endParaRPr lang="en-AU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89" name="Content Placeholder 19">
            <a:extLst>
              <a:ext uri="{FF2B5EF4-FFF2-40B4-BE49-F238E27FC236}">
                <a16:creationId xmlns:a16="http://schemas.microsoft.com/office/drawing/2014/main" id="{47C1B6BB-C174-D358-198D-6D86A1EB5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No airports, there is a hospital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 “Uber is quicker than an ambulance”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Nearby Shopping Mall, Hotel, Parking Lot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0A19A69-D3B9-4AF0-B7BD-45737B536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284353"/>
            <a:ext cx="4392168" cy="1712945"/>
          </a:xfrm>
          <a:prstGeom prst="rect">
            <a:avLst/>
          </a:prstGeom>
        </p:spPr>
      </p:pic>
      <p:pic>
        <p:nvPicPr>
          <p:cNvPr id="16" name="Content Placeholder 15" descr="Map&#10;&#10;Description automatically generated">
            <a:extLst>
              <a:ext uri="{FF2B5EF4-FFF2-40B4-BE49-F238E27FC236}">
                <a16:creationId xmlns:a16="http://schemas.microsoft.com/office/drawing/2014/main" id="{AF6AA58A-B46E-4651-B6CC-296324670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1" y="1953232"/>
            <a:ext cx="7936451" cy="3095215"/>
          </a:xfrm>
          <a:prstGeom prst="rect">
            <a:avLst/>
          </a:prstGeom>
        </p:spPr>
      </p:pic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261748E-A25E-4EEC-AA66-B6D9E6CF31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4904768"/>
            <a:ext cx="4392168" cy="17019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19E8C-B21C-44B8-B9DF-49678ADB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5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raffic Light">
            <a:extLst>
              <a:ext uri="{FF2B5EF4-FFF2-40B4-BE49-F238E27FC236}">
                <a16:creationId xmlns:a16="http://schemas.microsoft.com/office/drawing/2014/main" id="{99946C92-A183-4ABA-9618-D821DB7F1EA2}"/>
              </a:ext>
            </a:extLst>
          </p:cNvPr>
          <p:cNvSpPr/>
          <p:nvPr/>
        </p:nvSpPr>
        <p:spPr>
          <a:xfrm>
            <a:off x="6279005" y="0"/>
            <a:ext cx="1340340" cy="1340336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89067-761E-4215-A4A5-E320421E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tx1">
                    <a:lumMod val="85000"/>
                  </a:schemeClr>
                </a:solidFill>
              </a:rPr>
              <a:t>Location of Pickups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AU" dirty="0">
                <a:solidFill>
                  <a:schemeClr val="tx1">
                    <a:lumMod val="85000"/>
                  </a:schemeClr>
                </a:solidFill>
              </a:rPr>
              <a:t>influence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on uber demand?</a:t>
            </a:r>
            <a:endParaRPr lang="en-AU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89" name="Content Placeholder 19">
            <a:extLst>
              <a:ext uri="{FF2B5EF4-FFF2-40B4-BE49-F238E27FC236}">
                <a16:creationId xmlns:a16="http://schemas.microsoft.com/office/drawing/2014/main" id="{47C1B6BB-C174-D358-198D-6D86A1EB5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No airports, there is a hospital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 “Uber is quicker than an ambulance”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Nearby Shopping Mall, Hotel, Parking Lot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0A19A69-D3B9-4AF0-B7BD-45737B536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284353"/>
            <a:ext cx="4392168" cy="1712945"/>
          </a:xfrm>
          <a:prstGeom prst="rect">
            <a:avLst/>
          </a:prstGeom>
        </p:spPr>
      </p:pic>
      <p:pic>
        <p:nvPicPr>
          <p:cNvPr id="16" name="Content Placeholder 15" descr="Map&#10;&#10;Description automatically generated">
            <a:extLst>
              <a:ext uri="{FF2B5EF4-FFF2-40B4-BE49-F238E27FC236}">
                <a16:creationId xmlns:a16="http://schemas.microsoft.com/office/drawing/2014/main" id="{AF6AA58A-B46E-4651-B6CC-296324670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2623217"/>
            <a:ext cx="4392168" cy="1712945"/>
          </a:xfrm>
          <a:prstGeom prst="rect">
            <a:avLst/>
          </a:prstGeom>
        </p:spPr>
      </p:pic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261748E-A25E-4EEC-AA66-B6D9E6CF31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1" y="3589208"/>
            <a:ext cx="7787161" cy="3017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19E8C-B21C-44B8-B9DF-49678ADB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raffic Light">
            <a:extLst>
              <a:ext uri="{FF2B5EF4-FFF2-40B4-BE49-F238E27FC236}">
                <a16:creationId xmlns:a16="http://schemas.microsoft.com/office/drawing/2014/main" id="{99946C92-A183-4ABA-9618-D821DB7F1EA2}"/>
              </a:ext>
            </a:extLst>
          </p:cNvPr>
          <p:cNvSpPr/>
          <p:nvPr/>
        </p:nvSpPr>
        <p:spPr>
          <a:xfrm>
            <a:off x="6279005" y="0"/>
            <a:ext cx="1340340" cy="1340336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89067-761E-4215-A4A5-E320421E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 fontScale="90000"/>
          </a:bodyPr>
          <a:lstStyle/>
          <a:p>
            <a:r>
              <a:rPr lang="en-AU" dirty="0"/>
              <a:t>Location of Pickups</a:t>
            </a:r>
            <a:r>
              <a:rPr lang="en-US" dirty="0"/>
              <a:t> </a:t>
            </a:r>
            <a:r>
              <a:rPr lang="en-AU" dirty="0"/>
              <a:t>influence</a:t>
            </a:r>
            <a:br>
              <a:rPr lang="en-US" dirty="0"/>
            </a:br>
            <a:r>
              <a:rPr lang="en-US" dirty="0"/>
              <a:t>on uber demand?</a:t>
            </a:r>
            <a:endParaRPr lang="en-AU" dirty="0"/>
          </a:p>
        </p:txBody>
      </p:sp>
      <p:sp>
        <p:nvSpPr>
          <p:cNvPr id="89" name="Content Placeholder 19">
            <a:extLst>
              <a:ext uri="{FF2B5EF4-FFF2-40B4-BE49-F238E27FC236}">
                <a16:creationId xmlns:a16="http://schemas.microsoft.com/office/drawing/2014/main" id="{47C1B6BB-C174-D358-198D-6D86A1EB5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 dirty="0"/>
              <a:t>No airports, there is a hospital</a:t>
            </a:r>
          </a:p>
          <a:p>
            <a:pPr marL="0" indent="0">
              <a:buNone/>
            </a:pPr>
            <a:r>
              <a:rPr lang="en-US" dirty="0"/>
              <a:t>  “Uber is quicker than an ambulance” </a:t>
            </a:r>
          </a:p>
          <a:p>
            <a:r>
              <a:rPr lang="en-US" dirty="0"/>
              <a:t>Nearby Shopping Mall, Hotel, Parking Lot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0A19A69-D3B9-4AF0-B7BD-45737B536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284353"/>
            <a:ext cx="4392168" cy="1712945"/>
          </a:xfrm>
          <a:prstGeom prst="rect">
            <a:avLst/>
          </a:prstGeom>
        </p:spPr>
      </p:pic>
      <p:pic>
        <p:nvPicPr>
          <p:cNvPr id="16" name="Content Placeholder 15" descr="Map&#10;&#10;Description automatically generated">
            <a:extLst>
              <a:ext uri="{FF2B5EF4-FFF2-40B4-BE49-F238E27FC236}">
                <a16:creationId xmlns:a16="http://schemas.microsoft.com/office/drawing/2014/main" id="{AF6AA58A-B46E-4651-B6CC-296324670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2623217"/>
            <a:ext cx="4392168" cy="1712945"/>
          </a:xfrm>
          <a:prstGeom prst="rect">
            <a:avLst/>
          </a:prstGeom>
        </p:spPr>
      </p:pic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261748E-A25E-4EEC-AA66-B6D9E6CF31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4" y="4904768"/>
            <a:ext cx="4392168" cy="17019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19E8C-B21C-44B8-B9DF-49678ADB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9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0C9E38-3174-CDE5-5E32-C14D2F40928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802002DC-10FE-443D-A7E4-D1E9EE4EE1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7162" y="2653782"/>
              <a:ext cx="1714500" cy="1714500"/>
            </p:xfrm>
            <a:graphic>
              <a:graphicData uri="http://schemas.microsoft.com/office/powerpoint/2016/slidezoom">
                <pslz:sldZm>
                  <pslz:sldZmObj sldId="274" cId="4224514260">
                    <pslz:zmPr id="{FCAD9615-986B-4FCC-8770-776B3EFA65B3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02002DC-10FE-443D-A7E4-D1E9EE4EE1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37162" y="2653782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635000"/>
              </a:effectLst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D989067-761E-4215-A4A5-E320421E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Influencers on uber demand?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EB07A-3664-424E-B3DC-48F239D0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A0B37CBB-E924-4569-A9B5-1E32AF0911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74812" y="2661027"/>
              <a:ext cx="1714500" cy="1714500"/>
            </p:xfrm>
            <a:graphic>
              <a:graphicData uri="http://schemas.microsoft.com/office/powerpoint/2016/slidezoom">
                <pslz:sldZm>
                  <pslz:sldZmObj sldId="284" cId="2079850882">
                    <pslz:zmPr id="{0CD123B2-D1DC-4999-8B85-94E048D771A7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0B37CBB-E924-4569-A9B5-1E32AF0911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674812" y="2661027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6350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DBC1BE71-FA92-4EA8-8613-B24A3AE6B2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7162" y="2661027"/>
              <a:ext cx="1714500" cy="1714500"/>
            </p:xfrm>
            <a:graphic>
              <a:graphicData uri="http://schemas.microsoft.com/office/powerpoint/2016/slidezoom">
                <pslz:sldZm>
                  <pslz:sldZmObj sldId="274" cId="4224514260">
                    <pslz:zmPr id="{56B72201-545B-4A1F-85E2-B37B39503CFE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BC1BE71-FA92-4EA8-8613-B24A3AE6B2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37162" y="2661027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6350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236AEB08-BDCE-4903-9E12-7386C2203F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66160" y="2653782"/>
              <a:ext cx="1714500" cy="1714500"/>
            </p:xfrm>
            <a:graphic>
              <a:graphicData uri="http://schemas.microsoft.com/office/powerpoint/2016/slidezoom">
                <pslz:sldZm>
                  <pslz:sldZmObj sldId="278" cId="1157220359">
                    <pslz:zmPr id="{E2205A74-F7CB-4529-9EFD-4C20334C7F40}" returnToParent="0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236AEB08-BDCE-4903-9E12-7386C2203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666160" y="2653782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635000"/>
              </a:effectLst>
            </p:spPr>
          </p:pic>
        </mc:Fallback>
      </mc:AlternateContent>
      <p:pic>
        <p:nvPicPr>
          <p:cNvPr id="6" name="Graphic 5" descr="Badge Tick with solid fill">
            <a:extLst>
              <a:ext uri="{FF2B5EF4-FFF2-40B4-BE49-F238E27FC236}">
                <a16:creationId xmlns:a16="http://schemas.microsoft.com/office/drawing/2014/main" id="{DFA22728-E7ED-4E55-9F57-D1C5B2A070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74862" y="5104341"/>
            <a:ext cx="914400" cy="914400"/>
          </a:xfrm>
          <a:prstGeom prst="rect">
            <a:avLst/>
          </a:prstGeom>
        </p:spPr>
      </p:pic>
      <p:pic>
        <p:nvPicPr>
          <p:cNvPr id="11" name="Graphic 10" descr="Badge Tick with solid fill">
            <a:extLst>
              <a:ext uri="{FF2B5EF4-FFF2-40B4-BE49-F238E27FC236}">
                <a16:creationId xmlns:a16="http://schemas.microsoft.com/office/drawing/2014/main" id="{36B3A388-82F5-408E-BE32-76063AAB6E3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066210" y="5104341"/>
            <a:ext cx="914400" cy="914400"/>
          </a:xfrm>
          <a:prstGeom prst="rect">
            <a:avLst/>
          </a:prstGeom>
        </p:spPr>
      </p:pic>
      <p:pic>
        <p:nvPicPr>
          <p:cNvPr id="12" name="Graphic 11" descr="Shield Cross with solid fill">
            <a:extLst>
              <a:ext uri="{FF2B5EF4-FFF2-40B4-BE49-F238E27FC236}">
                <a16:creationId xmlns:a16="http://schemas.microsoft.com/office/drawing/2014/main" id="{54463C1C-2269-4ECD-B225-46AB9ED085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5637212" y="5104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9067-761E-4215-A4A5-E320421E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AU" sz="3200" dirty="0">
                <a:solidFill>
                  <a:srgbClr val="FFFFFF"/>
                </a:solidFill>
              </a:rPr>
              <a:t>Uber </a:t>
            </a:r>
            <a:br>
              <a:rPr lang="en-AU" sz="3200" dirty="0">
                <a:solidFill>
                  <a:srgbClr val="FFFFFF"/>
                </a:solidFill>
              </a:rPr>
            </a:br>
            <a:r>
              <a:rPr lang="en-AU" sz="3200" dirty="0">
                <a:solidFill>
                  <a:srgbClr val="FFFFFF"/>
                </a:solidFill>
              </a:rPr>
              <a:t>vs</a:t>
            </a:r>
            <a:br>
              <a:rPr lang="en-AU" sz="3200" dirty="0">
                <a:solidFill>
                  <a:srgbClr val="FFFFFF"/>
                </a:solidFill>
              </a:rPr>
            </a:br>
            <a:r>
              <a:rPr lang="en-AU" sz="3200" dirty="0">
                <a:solidFill>
                  <a:srgbClr val="FFFFFF"/>
                </a:solidFill>
              </a:rPr>
              <a:t>Competition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03234-21FA-438F-98E6-78B1EBB4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 fontScale="92500" lnSpcReduction="20000"/>
          </a:bodyPr>
          <a:lstStyle/>
          <a:p>
            <a:r>
              <a:rPr lang="en-AU" sz="1400" dirty="0">
                <a:solidFill>
                  <a:srgbClr val="FFFFFF"/>
                </a:solidFill>
              </a:rPr>
              <a:t>Uber</a:t>
            </a:r>
          </a:p>
          <a:p>
            <a:r>
              <a:rPr lang="en-AU" sz="1400" dirty="0">
                <a:solidFill>
                  <a:srgbClr val="FFFFFF"/>
                </a:solidFill>
              </a:rPr>
              <a:t>Lyft</a:t>
            </a:r>
          </a:p>
          <a:p>
            <a:r>
              <a:rPr lang="en-AU" sz="1400" dirty="0">
                <a:solidFill>
                  <a:srgbClr val="FFFFFF"/>
                </a:solidFill>
              </a:rPr>
              <a:t>Dial</a:t>
            </a:r>
          </a:p>
          <a:p>
            <a:r>
              <a:rPr lang="en-AU" sz="1400" dirty="0">
                <a:solidFill>
                  <a:srgbClr val="FFFFFF"/>
                </a:solidFill>
              </a:rPr>
              <a:t>American</a:t>
            </a:r>
          </a:p>
          <a:p>
            <a:r>
              <a:rPr lang="en-AU" sz="1400" dirty="0">
                <a:solidFill>
                  <a:srgbClr val="FFFFFF"/>
                </a:solidFill>
              </a:rPr>
              <a:t>Skyline </a:t>
            </a:r>
          </a:p>
          <a:p>
            <a:r>
              <a:rPr lang="en-AU" sz="1400" dirty="0">
                <a:solidFill>
                  <a:srgbClr val="FFFFFF"/>
                </a:solidFill>
              </a:rPr>
              <a:t>Federal</a:t>
            </a:r>
          </a:p>
          <a:p>
            <a:endParaRPr lang="en-AU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AU" sz="1400" dirty="0">
                <a:solidFill>
                  <a:srgbClr val="FFFFFF"/>
                </a:solidFill>
              </a:rPr>
              <a:t>(Federal data will not show as it does not contain individual ride data!)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FFFFFF"/>
                </a:solidFill>
              </a:rPr>
              <a:t>For the purpose of demonstration</a:t>
            </a:r>
          </a:p>
          <a:p>
            <a:pPr marL="0" indent="0">
              <a:buNone/>
            </a:pPr>
            <a:r>
              <a:rPr lang="en-AU" sz="1400" dirty="0">
                <a:solidFill>
                  <a:srgbClr val="FFFFFF"/>
                </a:solidFill>
              </a:rPr>
              <a:t>*The data that we received may not be able to judge as data from other providers were not as consistent. 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971D227A-E0A2-4820-88B8-C482F1079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2" b="90000" l="1852" r="95602">
                        <a14:foregroundMark x1="4398" y1="3333" x2="5324" y2="21667"/>
                        <a14:foregroundMark x1="5324" y1="21667" x2="12269" y2="28333"/>
                        <a14:foregroundMark x1="12269" y1="28333" x2="20602" y2="28333"/>
                        <a14:foregroundMark x1="20602" y1="28333" x2="26852" y2="16111"/>
                        <a14:foregroundMark x1="26852" y1="16111" x2="19213" y2="4444"/>
                        <a14:foregroundMark x1="19213" y1="4444" x2="15509" y2="14722"/>
                        <a14:foregroundMark x1="15509" y1="14722" x2="16435" y2="18056"/>
                        <a14:foregroundMark x1="6250" y1="5000" x2="3009" y2="26389"/>
                        <a14:foregroundMark x1="3009" y1="26389" x2="3704" y2="26389"/>
                        <a14:foregroundMark x1="8102" y1="4444" x2="15278" y2="22222"/>
                        <a14:foregroundMark x1="9722" y1="5000" x2="16204" y2="11111"/>
                        <a14:foregroundMark x1="16204" y1="11111" x2="17361" y2="20278"/>
                        <a14:foregroundMark x1="17361" y1="20278" x2="16204" y2="24444"/>
                        <a14:foregroundMark x1="9722" y1="3333" x2="20833" y2="5000"/>
                        <a14:foregroundMark x1="20833" y1="5000" x2="28704" y2="17222"/>
                        <a14:foregroundMark x1="28704" y1="17222" x2="25463" y2="26944"/>
                        <a14:foregroundMark x1="25463" y1="26944" x2="26620" y2="25278"/>
                        <a14:foregroundMark x1="91435" y1="45833" x2="91435" y2="45833"/>
                        <a14:foregroundMark x1="66898" y1="18333" x2="82870" y2="28611"/>
                        <a14:foregroundMark x1="82870" y1="28611" x2="83102" y2="28889"/>
                        <a14:foregroundMark x1="67361" y1="19167" x2="75463" y2="22778"/>
                        <a14:foregroundMark x1="75463" y1="22778" x2="81713" y2="29444"/>
                        <a14:foregroundMark x1="81713" y1="29444" x2="82639" y2="31111"/>
                        <a14:foregroundMark x1="95370" y1="44722" x2="95833" y2="56111"/>
                        <a14:foregroundMark x1="95833" y1="56111" x2="95602" y2="56944"/>
                        <a14:foregroundMark x1="8796" y1="11944" x2="16667" y2="18889"/>
                        <a14:foregroundMark x1="16667" y1="18889" x2="19213" y2="11944"/>
                        <a14:foregroundMark x1="9028" y1="16944" x2="19676" y2="21389"/>
                        <a14:foregroundMark x1="19676" y1="21389" x2="24769" y2="14167"/>
                        <a14:foregroundMark x1="7639" y1="19722" x2="15046" y2="23056"/>
                        <a14:foregroundMark x1="15046" y1="23056" x2="15278" y2="22778"/>
                        <a14:foregroundMark x1="20370" y1="11667" x2="14120" y2="6667"/>
                        <a14:foregroundMark x1="14120" y1="6667" x2="13889" y2="6667"/>
                        <a14:foregroundMark x1="3009" y1="5000" x2="2083" y2="23611"/>
                        <a14:foregroundMark x1="2083" y1="23611" x2="2778" y2="23056"/>
                        <a14:foregroundMark x1="4398" y1="27222" x2="10417" y2="26111"/>
                        <a14:foregroundMark x1="23380" y1="26944" x2="29167" y2="26389"/>
                        <a14:foregroundMark x1="20602" y1="4444" x2="28704" y2="16111"/>
                        <a14:foregroundMark x1="28704" y1="16111" x2="29861" y2="24722"/>
                        <a14:foregroundMark x1="29861" y1="24722" x2="29861" y2="24722"/>
                        <a14:foregroundMark x1="4167" y1="3611" x2="12500" y2="4167"/>
                        <a14:foregroundMark x1="12500" y1="4167" x2="22222" y2="3056"/>
                        <a14:foregroundMark x1="22222" y1="3056" x2="26389" y2="10833"/>
                        <a14:foregroundMark x1="26389" y1="10833" x2="26620" y2="13333"/>
                        <a14:foregroundMark x1="24074" y1="3611" x2="28472" y2="12778"/>
                        <a14:foregroundMark x1="2083" y1="3611" x2="10880" y2="2778"/>
                        <a14:foregroundMark x1="10880" y1="2778" x2="27315" y2="4444"/>
                        <a14:foregroundMark x1="27315" y1="4444" x2="27315" y2="4722"/>
                        <a14:foregroundMark x1="27315" y1="4444" x2="29630" y2="14167"/>
                        <a14:foregroundMark x1="29630" y1="4444" x2="6019" y2="5278"/>
                        <a14:foregroundMark x1="17130" y1="3056" x2="29861" y2="3333"/>
                        <a14:foregroundMark x1="1852" y1="26389" x2="1852" y2="26389"/>
                        <a14:foregroundMark x1="2315" y1="2778" x2="2315" y2="2778"/>
                        <a14:foregroundMark x1="2778" y1="2222" x2="2778" y2="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64" y="643467"/>
            <a:ext cx="6679873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6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1353-3003-4EAF-A029-13523A1A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717B-EA76-4C61-ADF9-733FCD2BD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46846"/>
            <a:ext cx="9905999" cy="3541714"/>
          </a:xfrm>
        </p:spPr>
        <p:txBody>
          <a:bodyPr/>
          <a:lstStyle/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err="1"/>
              <a:t>Qasse</a:t>
            </a:r>
            <a:r>
              <a:rPr lang="en-US" sz="2800" dirty="0"/>
              <a:t> – Influencers on uber price?</a:t>
            </a:r>
          </a:p>
          <a:p>
            <a:pPr marL="1143000" indent="-1143000" algn="l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Vik     – Influencers on uber demand?</a:t>
            </a:r>
          </a:p>
          <a:p>
            <a:pPr marL="1143000" indent="-1143000" algn="l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David – Influencers on uber competition?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4D609-858C-4FD0-80EA-06D0E9CB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12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B324-7C43-42FF-B0D1-CE76A828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177207" cy="1478570"/>
          </a:xfrm>
        </p:spPr>
        <p:txBody>
          <a:bodyPr/>
          <a:lstStyle/>
          <a:p>
            <a:r>
              <a:rPr lang="en-AU" dirty="0"/>
              <a:t>Uber data by themselves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6FD2FD3-F2E7-439E-813B-89797F3EF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4587"/>
            <a:ext cx="5787844" cy="451554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B569E-3F4D-4C23-8FC2-948BF94E91AC}"/>
              </a:ext>
            </a:extLst>
          </p:cNvPr>
          <p:cNvSpPr txBox="1"/>
          <p:nvPr/>
        </p:nvSpPr>
        <p:spPr>
          <a:xfrm>
            <a:off x="1141413" y="2323750"/>
            <a:ext cx="47644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Here, we look at Uber Data between April 2014 and September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Spliting</a:t>
            </a:r>
            <a:r>
              <a:rPr lang="en-AU" dirty="0"/>
              <a:t> them up per weekdays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 see that the rides during weekdays are much more compared to the weekends (Saturday and Sunday)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only day would be Monday vs Saturday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Varying reasons to results (Monday blues?)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This raises questions as to what do people mainly use uber for in New York City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8334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CAA5-FA6B-480E-B5B7-65E08432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54587" cy="1478570"/>
          </a:xfrm>
        </p:spPr>
        <p:txBody>
          <a:bodyPr>
            <a:normAutofit fontScale="90000"/>
          </a:bodyPr>
          <a:lstStyle/>
          <a:p>
            <a:r>
              <a:rPr lang="en-AU" dirty="0"/>
              <a:t>More: Uber Data</a:t>
            </a:r>
            <a:br>
              <a:rPr lang="en-AU" dirty="0"/>
            </a:br>
            <a:r>
              <a:rPr lang="en-AU" dirty="0"/>
              <a:t>Pickups during the week across the six months</a:t>
            </a: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5EC238DF-A29A-4FE7-9240-9C22D75A6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8518"/>
            <a:ext cx="5283248" cy="3541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AF811-3DD5-4AE2-B9B5-B3008EAA7DB4}"/>
              </a:ext>
            </a:extLst>
          </p:cNvPr>
          <p:cNvSpPr txBox="1"/>
          <p:nvPr/>
        </p:nvSpPr>
        <p:spPr>
          <a:xfrm>
            <a:off x="1141413" y="2273417"/>
            <a:ext cx="4865104" cy="435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437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9067-761E-4215-A4A5-E320421E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AU" sz="7200" dirty="0"/>
              <a:t>Thank </a:t>
            </a:r>
            <a:r>
              <a:rPr lang="en-AU" sz="7200" dirty="0" err="1"/>
              <a:t>YOu</a:t>
            </a:r>
            <a:endParaRPr lang="en-AU" sz="7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560F3-68BE-4F01-9E7B-426ACF29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2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Video 16">
            <a:extLst>
              <a:ext uri="{FF2B5EF4-FFF2-40B4-BE49-F238E27FC236}">
                <a16:creationId xmlns:a16="http://schemas.microsoft.com/office/drawing/2014/main" id="{6F8665DC-3FA6-8EE9-C70E-B516E508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9293F4-F703-407C-A5F7-104A7208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Uber rides analysis</a:t>
            </a:r>
          </a:p>
        </p:txBody>
      </p:sp>
    </p:spTree>
    <p:extLst>
      <p:ext uri="{BB962C8B-B14F-4D97-AF65-F5344CB8AC3E}">
        <p14:creationId xmlns:p14="http://schemas.microsoft.com/office/powerpoint/2010/main" val="278470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0DB346-CE2C-09A9-C143-16FEB5C17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A7D11E-3DE5-4FA7-8AC0-D960A451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Purpose of project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B95DD1-1B24-BE7B-1183-A5F5D74172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373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89A775D8-6D98-D902-8D5B-312CBC676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A59D0-7C99-4286-AE79-F166E35D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Cleaning and filtering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2379-4F38-4A77-8679-2F188581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AU" sz="2000" dirty="0">
                <a:solidFill>
                  <a:srgbClr val="FFFFFF"/>
                </a:solidFill>
              </a:rPr>
              <a:t>Drop empty rows</a:t>
            </a:r>
          </a:p>
          <a:p>
            <a:r>
              <a:rPr lang="en-AU" sz="2000" dirty="0">
                <a:solidFill>
                  <a:srgbClr val="FFFFFF"/>
                </a:solidFill>
              </a:rPr>
              <a:t>Convert epoch time to daytime </a:t>
            </a:r>
          </a:p>
          <a:p>
            <a:r>
              <a:rPr lang="en-AU" sz="2000" dirty="0">
                <a:solidFill>
                  <a:srgbClr val="FFFFFF"/>
                </a:solidFill>
              </a:rPr>
              <a:t>Filter the data since we are looking uber data only.</a:t>
            </a:r>
          </a:p>
          <a:p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3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AD00-6BE2-499C-A63A-0FA90151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/>
              <a:t>Which day has the most pickup?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03253E2-143F-400F-B7B0-CFD4D109A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277" y="531256"/>
            <a:ext cx="5252258" cy="2626129"/>
          </a:xfrm>
          <a:prstGeom prst="rect">
            <a:avLst/>
          </a:prstGeom>
        </p:spPr>
      </p:pic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0EAA19E9-BBC9-4E1A-954D-B682DE93C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81" y="3303834"/>
            <a:ext cx="6045821" cy="30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0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72AE-16A6-42A4-A4A2-6DEE5202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which date has the most pickup?</a:t>
            </a:r>
          </a:p>
        </p:txBody>
      </p:sp>
      <p:pic>
        <p:nvPicPr>
          <p:cNvPr id="5" name="Content Placeholder 4" descr="Icon&#10;&#10;Description automatically generated with low confidence">
            <a:extLst>
              <a:ext uri="{FF2B5EF4-FFF2-40B4-BE49-F238E27FC236}">
                <a16:creationId xmlns:a16="http://schemas.microsoft.com/office/drawing/2014/main" id="{BCF0B581-CA8E-4CAF-AEB8-B07031B11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592604"/>
            <a:ext cx="7347537" cy="36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8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6A65-71A0-46AE-A181-34A3A698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Linear regression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48038C1-A058-43BD-8C94-56B8DC1E7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67602"/>
            <a:ext cx="6780700" cy="45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0457-F2AD-4101-A1E0-43076387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AU"/>
              <a:t>Limitation</a:t>
            </a:r>
            <a:br>
              <a:rPr lang="en-AU"/>
            </a:br>
            <a:endParaRPr lang="en-AU" dirty="0"/>
          </a:p>
        </p:txBody>
      </p:sp>
      <p:pic>
        <p:nvPicPr>
          <p:cNvPr id="46" name="Graphic 6" descr="Database">
            <a:extLst>
              <a:ext uri="{FF2B5EF4-FFF2-40B4-BE49-F238E27FC236}">
                <a16:creationId xmlns:a16="http://schemas.microsoft.com/office/drawing/2014/main" id="{C6B34966-7F78-6DF3-B952-B37D97107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96190DE-6AF0-464D-991F-4D9F8B75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AU" sz="1800"/>
              <a:t>Google Api’s </a:t>
            </a:r>
          </a:p>
          <a:p>
            <a:r>
              <a:rPr lang="en-AU" sz="1800"/>
              <a:t>Data set.</a:t>
            </a:r>
          </a:p>
          <a:p>
            <a:endParaRPr lang="en-AU" sz="1800"/>
          </a:p>
          <a:p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1874846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221</TotalTime>
  <Words>551</Words>
  <Application>Microsoft Office PowerPoint</Application>
  <PresentationFormat>Widescreen</PresentationFormat>
  <Paragraphs>90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Tw Cen MT</vt:lpstr>
      <vt:lpstr>Circuit</vt:lpstr>
      <vt:lpstr>PowerPoint Presentation</vt:lpstr>
      <vt:lpstr>Agenda</vt:lpstr>
      <vt:lpstr>Uber rides analysis</vt:lpstr>
      <vt:lpstr>Purpose of project </vt:lpstr>
      <vt:lpstr>Cleaning and filtering the data</vt:lpstr>
      <vt:lpstr>Which day has the most pickup?</vt:lpstr>
      <vt:lpstr> which date has the most pickup?</vt:lpstr>
      <vt:lpstr> Linear regression </vt:lpstr>
      <vt:lpstr>Limitation </vt:lpstr>
      <vt:lpstr>Influencers on uber demand?</vt:lpstr>
      <vt:lpstr>PowerPoint Presentation</vt:lpstr>
      <vt:lpstr>Weather influence on uber demand?</vt:lpstr>
      <vt:lpstr>Location of Pickups influence on uber demand?</vt:lpstr>
      <vt:lpstr>Location of Pickups influence on uber demand?</vt:lpstr>
      <vt:lpstr>Location of Pickups influence on uber demand?</vt:lpstr>
      <vt:lpstr>Location of Pickups influence on uber demand?</vt:lpstr>
      <vt:lpstr>Location of Pickups influence on uber demand?</vt:lpstr>
      <vt:lpstr>Influencers on uber demand?</vt:lpstr>
      <vt:lpstr>Uber  vs Competition </vt:lpstr>
      <vt:lpstr>Uber data by themselves</vt:lpstr>
      <vt:lpstr>More: Uber Data Pickups during the week across the six months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 Shah</dc:creator>
  <cp:lastModifiedBy>Vik Shah</cp:lastModifiedBy>
  <cp:revision>16</cp:revision>
  <dcterms:created xsi:type="dcterms:W3CDTF">2022-02-11T22:49:46Z</dcterms:created>
  <dcterms:modified xsi:type="dcterms:W3CDTF">2022-03-28T10:40:45Z</dcterms:modified>
</cp:coreProperties>
</file>